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3e1d8eb2954f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344956c06a4340"/>
  </p:sldMasterIdLst>
  <p:sldIdLst>
    <p:sldId xmlns:r="http://schemas.openxmlformats.org/officeDocument/2006/relationships" id="256" r:id="R0bf5c2dbab034667"/>
    <p:sldId xmlns:r="http://schemas.openxmlformats.org/officeDocument/2006/relationships" id="257" r:id="R10611d1ae0db4f17"/>
    <p:sldId xmlns:r="http://schemas.openxmlformats.org/officeDocument/2006/relationships" id="258" r:id="R8b874a7e6dce41c5"/>
    <p:sldId xmlns:r="http://schemas.openxmlformats.org/officeDocument/2006/relationships" id="259" r:id="R7a55b3f3cf1d466c"/>
    <p:sldId xmlns:r="http://schemas.openxmlformats.org/officeDocument/2006/relationships" id="260" r:id="Rd9fcd9ee85fa494f"/>
    <p:sldId xmlns:r="http://schemas.openxmlformats.org/officeDocument/2006/relationships" id="261" r:id="R023242b070744095"/>
    <p:sldId xmlns:r="http://schemas.openxmlformats.org/officeDocument/2006/relationships" id="262" r:id="R64dfb586c48b46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344956c06a4340" /><Relationship Type="http://schemas.openxmlformats.org/officeDocument/2006/relationships/slide" Target="/ppt/slides/slide1.xml" Id="R0bf5c2dbab034667" /><Relationship Type="http://schemas.openxmlformats.org/officeDocument/2006/relationships/slide" Target="/ppt/slides/slide2.xml" Id="R10611d1ae0db4f17" /><Relationship Type="http://schemas.openxmlformats.org/officeDocument/2006/relationships/slide" Target="/ppt/slides/slide3.xml" Id="R8b874a7e6dce41c5" /><Relationship Type="http://schemas.openxmlformats.org/officeDocument/2006/relationships/slide" Target="/ppt/slides/slide4.xml" Id="R7a55b3f3cf1d466c" /><Relationship Type="http://schemas.openxmlformats.org/officeDocument/2006/relationships/slide" Target="/ppt/slides/slide5.xml" Id="Rd9fcd9ee85fa494f" /><Relationship Type="http://schemas.openxmlformats.org/officeDocument/2006/relationships/slide" Target="/ppt/slides/slide6.xml" Id="R023242b070744095" /><Relationship Type="http://schemas.openxmlformats.org/officeDocument/2006/relationships/slide" Target="/ppt/slides/slide7.xml" Id="R64dfb586c48b46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62e3e68e4548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0a58ebf3c4c13" /><Relationship Type="http://schemas.openxmlformats.org/officeDocument/2006/relationships/theme" Target="/ppt/slideMasters/theme/theme1.xml" Id="R0248974b48ce47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20a58ebf3c4c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48e5784594c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2234d7b1e47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710d88ec245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5ebc823904a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40a7f35804d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d59b88c8a43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3250f3b254b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BAKKAN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BAKKAN REGNSKAP AS ble etablert [år] og holder til i Høylandet.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6 199 778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262 599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4 732 030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5 809 413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BAKKAN ARE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BAKKAN GAUTE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Lonbakkvegen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7877 Høylandet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32 16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gaute@bakkan.no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986 493 298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BAKKAN REGNSKAP AS</a:t>
            </a:r>
          </a:p>
        </p:txBody>
      </p:sp>
    </p:spTree>
  </p:cSld>
  <p:clrMapOvr>
    <a:masterClrMapping xmlns:a="http://schemas.openxmlformats.org/drawingml/2006/main"/>
  </p:clrMapOvr>
</p:sld>
</file>