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ed69a71d0f47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aaf8d995ce4cd6"/>
  </p:sldMasterIdLst>
  <p:sldIdLst>
    <p:sldId xmlns:r="http://schemas.openxmlformats.org/officeDocument/2006/relationships" id="256" r:id="R7708564af94d4fe9"/>
    <p:sldId xmlns:r="http://schemas.openxmlformats.org/officeDocument/2006/relationships" id="257" r:id="R14c22253806a4668"/>
    <p:sldId xmlns:r="http://schemas.openxmlformats.org/officeDocument/2006/relationships" id="258" r:id="R540f7fc158484426"/>
    <p:sldId xmlns:r="http://schemas.openxmlformats.org/officeDocument/2006/relationships" id="259" r:id="Rdb01135b85b242b1"/>
    <p:sldId xmlns:r="http://schemas.openxmlformats.org/officeDocument/2006/relationships" id="260" r:id="R1c3f88dce9724031"/>
    <p:sldId xmlns:r="http://schemas.openxmlformats.org/officeDocument/2006/relationships" id="261" r:id="R31da815eb479464f"/>
    <p:sldId xmlns:r="http://schemas.openxmlformats.org/officeDocument/2006/relationships" id="262" r:id="R111a99e6704d4b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af8d995ce4cd6" /><Relationship Type="http://schemas.openxmlformats.org/officeDocument/2006/relationships/slide" Target="/ppt/slides/slide1.xml" Id="R7708564af94d4fe9" /><Relationship Type="http://schemas.openxmlformats.org/officeDocument/2006/relationships/slide" Target="/ppt/slides/slide2.xml" Id="R14c22253806a4668" /><Relationship Type="http://schemas.openxmlformats.org/officeDocument/2006/relationships/slide" Target="/ppt/slides/slide3.xml" Id="R540f7fc158484426" /><Relationship Type="http://schemas.openxmlformats.org/officeDocument/2006/relationships/slide" Target="/ppt/slides/slide4.xml" Id="Rdb01135b85b242b1" /><Relationship Type="http://schemas.openxmlformats.org/officeDocument/2006/relationships/slide" Target="/ppt/slides/slide5.xml" Id="R1c3f88dce9724031" /><Relationship Type="http://schemas.openxmlformats.org/officeDocument/2006/relationships/slide" Target="/ppt/slides/slide6.xml" Id="R31da815eb479464f" /><Relationship Type="http://schemas.openxmlformats.org/officeDocument/2006/relationships/slide" Target="/ppt/slides/slide7.xml" Id="R111a99e6704d4b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60d910425e45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507cc962e4d0a" /><Relationship Type="http://schemas.openxmlformats.org/officeDocument/2006/relationships/theme" Target="/ppt/slideMasters/theme/theme1.xml" Id="R0fa85e03950048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2507cc962e4d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7a00ac83b4b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e342b67d444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33affa99e4f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c31d1371f46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2da7c713f4d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aab02dbc743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d1de55cd448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PENGINEER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PENGINEER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PENGINEER AS ble etablert [år] og holder til i Vanvikan.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PENGINEER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PENGINEER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PENGINEER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450 946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PENGINEER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SHASHA PENG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 HE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PENGINEER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Langnesveien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7125 Vanvikan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85 89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admin@pengineer.no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www.barracudatool.no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986 500 421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PENGINEER AS</a:t>
            </a:r>
          </a:p>
        </p:txBody>
      </p:sp>
    </p:spTree>
  </p:cSld>
  <p:clrMapOvr>
    <a:masterClrMapping xmlns:a="http://schemas.openxmlformats.org/drawingml/2006/main"/>
  </p:clrMapOvr>
</p:sld>
</file>