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b29371d44f42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fa06f9c1b4c7d"/>
  </p:sldMasterIdLst>
  <p:sldIdLst>
    <p:sldId xmlns:r="http://schemas.openxmlformats.org/officeDocument/2006/relationships" id="256" r:id="Rb054b19e5b3a4419"/>
    <p:sldId xmlns:r="http://schemas.openxmlformats.org/officeDocument/2006/relationships" id="257" r:id="R1c3f1b77c4294327"/>
    <p:sldId xmlns:r="http://schemas.openxmlformats.org/officeDocument/2006/relationships" id="258" r:id="R9da7468eb6cb45a8"/>
    <p:sldId xmlns:r="http://schemas.openxmlformats.org/officeDocument/2006/relationships" id="259" r:id="R51f8dc6c5ceb4312"/>
    <p:sldId xmlns:r="http://schemas.openxmlformats.org/officeDocument/2006/relationships" id="260" r:id="Rda01c07139694256"/>
    <p:sldId xmlns:r="http://schemas.openxmlformats.org/officeDocument/2006/relationships" id="261" r:id="Rddb42240115b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fa06f9c1b4c7d" /><Relationship Type="http://schemas.openxmlformats.org/officeDocument/2006/relationships/slide" Target="/ppt/slides/slide1.xml" Id="Rb054b19e5b3a4419" /><Relationship Type="http://schemas.openxmlformats.org/officeDocument/2006/relationships/slide" Target="/ppt/slides/slide2.xml" Id="R1c3f1b77c4294327" /><Relationship Type="http://schemas.openxmlformats.org/officeDocument/2006/relationships/slide" Target="/ppt/slides/slide3.xml" Id="R9da7468eb6cb45a8" /><Relationship Type="http://schemas.openxmlformats.org/officeDocument/2006/relationships/slide" Target="/ppt/slides/slide4.xml" Id="R51f8dc6c5ceb4312" /><Relationship Type="http://schemas.openxmlformats.org/officeDocument/2006/relationships/slide" Target="/ppt/slides/slide5.xml" Id="Rda01c07139694256" /><Relationship Type="http://schemas.openxmlformats.org/officeDocument/2006/relationships/slide" Target="/ppt/slides/slide6.xml" Id="Rddb42240115b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679561394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364eec8e64f62" /><Relationship Type="http://schemas.openxmlformats.org/officeDocument/2006/relationships/theme" Target="/ppt/slideMasters/theme/theme1.xml" Id="R868b082ffea14a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364eec8e64f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992866ee6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13de4101c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39c2cb1b5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097bc62b546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fcce3bb4b43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74851ecea4d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ODDA BOLIGUTLEIGE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BOLIGUTLEIGE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ODDA BOLIGUTLEIGE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BOLIGUTLEIGE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BOLIGUTLEIGE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BOLIGUTLEIGE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BOLIGUTLEIGE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Sandeidsjøen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986 506 039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ODDA BOLIGUTLEIGE AS</a:t>
            </a:r>
          </a:p>
        </p:txBody>
      </p:sp>
    </p:spTree>
  </p:cSld>
  <p:clrMapOvr>
    <a:masterClrMapping xmlns:a="http://schemas.openxmlformats.org/drawingml/2006/main"/>
  </p:clrMapOvr>
</p:sld>
</file>