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32fbc4012e411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4ea665f6d1b4a7b"/>
  </p:sldMasterIdLst>
  <p:sldIdLst>
    <p:sldId xmlns:r="http://schemas.openxmlformats.org/officeDocument/2006/relationships" id="256" r:id="R79a0997b2c1441c7"/>
    <p:sldId xmlns:r="http://schemas.openxmlformats.org/officeDocument/2006/relationships" id="257" r:id="R50bc1fdee8b04b3d"/>
    <p:sldId xmlns:r="http://schemas.openxmlformats.org/officeDocument/2006/relationships" id="258" r:id="R1a032e8be63f4cca"/>
    <p:sldId xmlns:r="http://schemas.openxmlformats.org/officeDocument/2006/relationships" id="259" r:id="R12135e5cf5f2433d"/>
    <p:sldId xmlns:r="http://schemas.openxmlformats.org/officeDocument/2006/relationships" id="260" r:id="Rc8b7b39d938c4004"/>
    <p:sldId xmlns:r="http://schemas.openxmlformats.org/officeDocument/2006/relationships" id="261" r:id="R0aa96c3a68a24e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ea665f6d1b4a7b" /><Relationship Type="http://schemas.openxmlformats.org/officeDocument/2006/relationships/slide" Target="/ppt/slides/slide1.xml" Id="R79a0997b2c1441c7" /><Relationship Type="http://schemas.openxmlformats.org/officeDocument/2006/relationships/slide" Target="/ppt/slides/slide2.xml" Id="R50bc1fdee8b04b3d" /><Relationship Type="http://schemas.openxmlformats.org/officeDocument/2006/relationships/slide" Target="/ppt/slides/slide3.xml" Id="R1a032e8be63f4cca" /><Relationship Type="http://schemas.openxmlformats.org/officeDocument/2006/relationships/slide" Target="/ppt/slides/slide4.xml" Id="R12135e5cf5f2433d" /><Relationship Type="http://schemas.openxmlformats.org/officeDocument/2006/relationships/slide" Target="/ppt/slides/slide5.xml" Id="Rc8b7b39d938c4004" /><Relationship Type="http://schemas.openxmlformats.org/officeDocument/2006/relationships/slide" Target="/ppt/slides/slide6.xml" Id="R0aa96c3a68a24e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cb3380bb6e4f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bf9297bd8b46ae" /><Relationship Type="http://schemas.openxmlformats.org/officeDocument/2006/relationships/theme" Target="/ppt/slideMasters/theme/theme1.xml" Id="Rfaa8840e73c14c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bf9297bd8b46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8c61121eaf4a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66183262724f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342852c05e43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8971b6915d40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0fbbb2ae154f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b546a957ad48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 GRAFISK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 GRAFISK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 GRAFISK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 GRAFISK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 GRAFISK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 GRAFISK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HOLM TORUNN  –  66,0 %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ALVIK HALVARD  –  34,0 %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 GRAFISK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986 509 313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 GRAFISK AS</a:t>
            </a:r>
          </a:p>
        </p:txBody>
      </p:sp>
    </p:spTree>
  </p:cSld>
  <p:clrMapOvr>
    <a:masterClrMapping xmlns:a="http://schemas.openxmlformats.org/drawingml/2006/main"/>
  </p:clrMapOvr>
</p:sld>
</file>