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6c0132ea12446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c6d3c4308c43e4"/>
  </p:sldMasterIdLst>
  <p:sldIdLst>
    <p:sldId xmlns:r="http://schemas.openxmlformats.org/officeDocument/2006/relationships" id="256" r:id="R403d696e61814982"/>
    <p:sldId xmlns:r="http://schemas.openxmlformats.org/officeDocument/2006/relationships" id="257" r:id="R86d933b5b3e24bcb"/>
    <p:sldId xmlns:r="http://schemas.openxmlformats.org/officeDocument/2006/relationships" id="258" r:id="R6dc5ab1dd40f49a2"/>
    <p:sldId xmlns:r="http://schemas.openxmlformats.org/officeDocument/2006/relationships" id="259" r:id="Rf37fc4e020284071"/>
    <p:sldId xmlns:r="http://schemas.openxmlformats.org/officeDocument/2006/relationships" id="260" r:id="R5f6e924b13b34d04"/>
    <p:sldId xmlns:r="http://schemas.openxmlformats.org/officeDocument/2006/relationships" id="261" r:id="R56f721b7bba34fdf"/>
    <p:sldId xmlns:r="http://schemas.openxmlformats.org/officeDocument/2006/relationships" id="262" r:id="Rb764073989b24ad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c6d3c4308c43e4" /><Relationship Type="http://schemas.openxmlformats.org/officeDocument/2006/relationships/slide" Target="/ppt/slides/slide1.xml" Id="R403d696e61814982" /><Relationship Type="http://schemas.openxmlformats.org/officeDocument/2006/relationships/slide" Target="/ppt/slides/slide2.xml" Id="R86d933b5b3e24bcb" /><Relationship Type="http://schemas.openxmlformats.org/officeDocument/2006/relationships/slide" Target="/ppt/slides/slide3.xml" Id="R6dc5ab1dd40f49a2" /><Relationship Type="http://schemas.openxmlformats.org/officeDocument/2006/relationships/slide" Target="/ppt/slides/slide4.xml" Id="Rf37fc4e020284071" /><Relationship Type="http://schemas.openxmlformats.org/officeDocument/2006/relationships/slide" Target="/ppt/slides/slide5.xml" Id="R5f6e924b13b34d04" /><Relationship Type="http://schemas.openxmlformats.org/officeDocument/2006/relationships/slide" Target="/ppt/slides/slide6.xml" Id="R56f721b7bba34fdf" /><Relationship Type="http://schemas.openxmlformats.org/officeDocument/2006/relationships/slide" Target="/ppt/slides/slide7.xml" Id="Rb764073989b24ad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a1ca8e2fac43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7bc62477364b2a" /><Relationship Type="http://schemas.openxmlformats.org/officeDocument/2006/relationships/theme" Target="/ppt/slideMasters/theme/theme1.xml" Id="R44cf5f79e6e640a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7bc62477364b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c18c266e6f4f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2065e8a94c4b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4393c6b47746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6830dd668243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1d7447cfe747a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aa16c1b50149e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da2ba263a84d6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MYDLAND VILT OG DELIKATESSE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MYDLAND VILT OG DELIKATESSE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MYDLAND VILT OG DELIKATESSE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MYDLAND VILT OG DELIKATESSE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MYDLAND VILT OG DELIKATESSE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MYDLAND VILT OG DELIKATESSE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2017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5 536 008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27 524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20 517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1 078 937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2 254 926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MYDLAND VILT OG DELIKATESSE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MYDLAND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MYDLAND VILT OG DELIKATESSE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986 515 607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MYDLAND VILT OG DELIKATESSE AS</a:t>
            </a:r>
          </a:p>
        </p:txBody>
      </p:sp>
    </p:spTree>
  </p:cSld>
  <p:clrMapOvr>
    <a:masterClrMapping xmlns:a="http://schemas.openxmlformats.org/drawingml/2006/main"/>
  </p:clrMapOvr>
</p:sld>
</file>