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e538961e9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701c5ed7c406d"/>
  </p:sldMasterIdLst>
  <p:sldIdLst>
    <p:sldId xmlns:r="http://schemas.openxmlformats.org/officeDocument/2006/relationships" id="256" r:id="Re60aa0c488824b51"/>
    <p:sldId xmlns:r="http://schemas.openxmlformats.org/officeDocument/2006/relationships" id="257" r:id="R7b8c6baf3f064c98"/>
    <p:sldId xmlns:r="http://schemas.openxmlformats.org/officeDocument/2006/relationships" id="258" r:id="R5ab717cad52e4b18"/>
    <p:sldId xmlns:r="http://schemas.openxmlformats.org/officeDocument/2006/relationships" id="259" r:id="Rfd2a3d0dbca249ec"/>
    <p:sldId xmlns:r="http://schemas.openxmlformats.org/officeDocument/2006/relationships" id="260" r:id="Rf8885ecf45ce4b33"/>
    <p:sldId xmlns:r="http://schemas.openxmlformats.org/officeDocument/2006/relationships" id="261" r:id="R8f0688bf148049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701c5ed7c406d" /><Relationship Type="http://schemas.openxmlformats.org/officeDocument/2006/relationships/slide" Target="/ppt/slides/slide1.xml" Id="Re60aa0c488824b51" /><Relationship Type="http://schemas.openxmlformats.org/officeDocument/2006/relationships/slide" Target="/ppt/slides/slide2.xml" Id="R7b8c6baf3f064c98" /><Relationship Type="http://schemas.openxmlformats.org/officeDocument/2006/relationships/slide" Target="/ppt/slides/slide3.xml" Id="R5ab717cad52e4b18" /><Relationship Type="http://schemas.openxmlformats.org/officeDocument/2006/relationships/slide" Target="/ppt/slides/slide4.xml" Id="Rfd2a3d0dbca249ec" /><Relationship Type="http://schemas.openxmlformats.org/officeDocument/2006/relationships/slide" Target="/ppt/slides/slide5.xml" Id="Rf8885ecf45ce4b33" /><Relationship Type="http://schemas.openxmlformats.org/officeDocument/2006/relationships/slide" Target="/ppt/slides/slide6.xml" Id="R8f0688bf148049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eac18f49040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b2147589743f1" /><Relationship Type="http://schemas.openxmlformats.org/officeDocument/2006/relationships/theme" Target="/ppt/slideMasters/theme/theme1.xml" Id="R6b724d6d9186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b2147589743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4b5c3dca44e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f3b1de48f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e580e232e4d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75b91ece9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b8d6208d240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93e376ee7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SIMMONS &amp; SANTOS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SIMMONS &amp; SANTOS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SIMMONS &amp; SANTOS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SIMMONS &amp; SANTOS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SIMMONS &amp; SANTOS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SIMMONS &amp; SANTOS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SIMMONS PAUL BJARNE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SIMMONS BLANCA SANTOS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SIMMONS &amp; SANTOS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986 567 739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SIMMONS &amp; SANTOS AS</a:t>
            </a:r>
          </a:p>
        </p:txBody>
      </p:sp>
    </p:spTree>
  </p:cSld>
  <p:clrMapOvr>
    <a:masterClrMapping xmlns:a="http://schemas.openxmlformats.org/drawingml/2006/main"/>
  </p:clrMapOvr>
</p:sld>
</file>