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1b30f54ee9a4d2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607ff390de64efa"/>
  </p:sldMasterIdLst>
  <p:sldIdLst>
    <p:sldId xmlns:r="http://schemas.openxmlformats.org/officeDocument/2006/relationships" id="256" r:id="R7cc50d7cabb64b3e"/>
    <p:sldId xmlns:r="http://schemas.openxmlformats.org/officeDocument/2006/relationships" id="257" r:id="Rb8707d154bfd419e"/>
    <p:sldId xmlns:r="http://schemas.openxmlformats.org/officeDocument/2006/relationships" id="258" r:id="Rc5954e922f644ce0"/>
    <p:sldId xmlns:r="http://schemas.openxmlformats.org/officeDocument/2006/relationships" id="259" r:id="Rc6568a10e04b4ff5"/>
    <p:sldId xmlns:r="http://schemas.openxmlformats.org/officeDocument/2006/relationships" id="260" r:id="R6de195ecf47e494b"/>
    <p:sldId xmlns:r="http://schemas.openxmlformats.org/officeDocument/2006/relationships" id="261" r:id="Rdfd54e363b1c44b4"/>
    <p:sldId xmlns:r="http://schemas.openxmlformats.org/officeDocument/2006/relationships" id="262" r:id="R06dcd842516e4ca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607ff390de64efa" /><Relationship Type="http://schemas.openxmlformats.org/officeDocument/2006/relationships/slide" Target="/ppt/slides/slide1.xml" Id="R7cc50d7cabb64b3e" /><Relationship Type="http://schemas.openxmlformats.org/officeDocument/2006/relationships/slide" Target="/ppt/slides/slide2.xml" Id="Rb8707d154bfd419e" /><Relationship Type="http://schemas.openxmlformats.org/officeDocument/2006/relationships/slide" Target="/ppt/slides/slide3.xml" Id="Rc5954e922f644ce0" /><Relationship Type="http://schemas.openxmlformats.org/officeDocument/2006/relationships/slide" Target="/ppt/slides/slide4.xml" Id="Rc6568a10e04b4ff5" /><Relationship Type="http://schemas.openxmlformats.org/officeDocument/2006/relationships/slide" Target="/ppt/slides/slide5.xml" Id="R6de195ecf47e494b" /><Relationship Type="http://schemas.openxmlformats.org/officeDocument/2006/relationships/slide" Target="/ppt/slides/slide6.xml" Id="Rdfd54e363b1c44b4" /><Relationship Type="http://schemas.openxmlformats.org/officeDocument/2006/relationships/slide" Target="/ppt/slides/slide7.xml" Id="R06dcd842516e4ca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cab7e9fb9694a8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4f7944276a4cd0" /><Relationship Type="http://schemas.openxmlformats.org/officeDocument/2006/relationships/theme" Target="/ppt/slideMasters/theme/theme1.xml" Id="R7387b25175d74b4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24f7944276a4cd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733da3003a462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ec93be1deb42a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77d01a70964e9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2753439232437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929190f3fb480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5abb33b207432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b9e6bdd31a4ad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HASLE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HASLE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HASLE EIENDOM AS ble etablert [år] og holder til i Sandefjord.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HASLE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HASLE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HASLE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5 782 867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3 158 964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2 481 947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1 862 352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66 394 518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HASLE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STUB EIENDOM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HASLE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Leif Weldings vei 16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3208 Sandefjord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rolf@speed.no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www.stub.no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986 569 839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HASLE EIENDOM AS</a:t>
            </a:r>
          </a:p>
        </p:txBody>
      </p:sp>
    </p:spTree>
  </p:cSld>
  <p:clrMapOvr>
    <a:masterClrMapping xmlns:a="http://schemas.openxmlformats.org/drawingml/2006/main"/>
  </p:clrMapOvr>
</p:sld>
</file>