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c62ae112ee4c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6948749d624288"/>
  </p:sldMasterIdLst>
  <p:sldIdLst>
    <p:sldId xmlns:r="http://schemas.openxmlformats.org/officeDocument/2006/relationships" id="256" r:id="Re16e9e969ab747e2"/>
    <p:sldId xmlns:r="http://schemas.openxmlformats.org/officeDocument/2006/relationships" id="257" r:id="R9f1e1674911947a4"/>
    <p:sldId xmlns:r="http://schemas.openxmlformats.org/officeDocument/2006/relationships" id="258" r:id="R2a642dbeaec74d61"/>
    <p:sldId xmlns:r="http://schemas.openxmlformats.org/officeDocument/2006/relationships" id="259" r:id="R166036da6ded49e8"/>
    <p:sldId xmlns:r="http://schemas.openxmlformats.org/officeDocument/2006/relationships" id="260" r:id="R9d8e528484e449ee"/>
    <p:sldId xmlns:r="http://schemas.openxmlformats.org/officeDocument/2006/relationships" id="261" r:id="R39275abbfe7e4817"/>
    <p:sldId xmlns:r="http://schemas.openxmlformats.org/officeDocument/2006/relationships" id="262" r:id="R8665dd2d91d745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6948749d624288" /><Relationship Type="http://schemas.openxmlformats.org/officeDocument/2006/relationships/slide" Target="/ppt/slides/slide1.xml" Id="Re16e9e969ab747e2" /><Relationship Type="http://schemas.openxmlformats.org/officeDocument/2006/relationships/slide" Target="/ppt/slides/slide2.xml" Id="R9f1e1674911947a4" /><Relationship Type="http://schemas.openxmlformats.org/officeDocument/2006/relationships/slide" Target="/ppt/slides/slide3.xml" Id="R2a642dbeaec74d61" /><Relationship Type="http://schemas.openxmlformats.org/officeDocument/2006/relationships/slide" Target="/ppt/slides/slide4.xml" Id="R166036da6ded49e8" /><Relationship Type="http://schemas.openxmlformats.org/officeDocument/2006/relationships/slide" Target="/ppt/slides/slide5.xml" Id="R9d8e528484e449ee" /><Relationship Type="http://schemas.openxmlformats.org/officeDocument/2006/relationships/slide" Target="/ppt/slides/slide6.xml" Id="R39275abbfe7e4817" /><Relationship Type="http://schemas.openxmlformats.org/officeDocument/2006/relationships/slide" Target="/ppt/slides/slide7.xml" Id="R8665dd2d91d745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3aa684221942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18d7c27f142e2" /><Relationship Type="http://schemas.openxmlformats.org/officeDocument/2006/relationships/theme" Target="/ppt/slideMasters/theme/theme1.xml" Id="Rb8aab9aa91c5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118d7c27f142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c4f239f294a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d325b22784e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38c07563649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5c357630749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8c749536449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ff2c610b74a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9c5f13f5442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HANSEN SKYSSBÅTER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HANSEN SKYSSBÅTER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HANSEN SKYSSBÅTER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HANSEN SKYSSBÅTER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HANSEN SKYSSBÅTER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HANSEN SKYSSBÅTER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−251 340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7 212 668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8 954 755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HANSEN SKYSSBÅTER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TORE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HANSEN SKYSSBÅTER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986 573 321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HANSEN SKYSSBÅTER AS</a:t>
            </a:r>
          </a:p>
        </p:txBody>
      </p:sp>
    </p:spTree>
  </p:cSld>
  <p:clrMapOvr>
    <a:masterClrMapping xmlns:a="http://schemas.openxmlformats.org/drawingml/2006/main"/>
  </p:clrMapOvr>
</p:sld>
</file>