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4299d5c53f4e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d025d46f38407f"/>
  </p:sldMasterIdLst>
  <p:sldIdLst>
    <p:sldId xmlns:r="http://schemas.openxmlformats.org/officeDocument/2006/relationships" id="256" r:id="R2b4361c9e2804e0f"/>
    <p:sldId xmlns:r="http://schemas.openxmlformats.org/officeDocument/2006/relationships" id="257" r:id="R0fc22fca166742f5"/>
    <p:sldId xmlns:r="http://schemas.openxmlformats.org/officeDocument/2006/relationships" id="258" r:id="R244bd969aa5d4bc5"/>
    <p:sldId xmlns:r="http://schemas.openxmlformats.org/officeDocument/2006/relationships" id="259" r:id="R0139f292b4064cb2"/>
    <p:sldId xmlns:r="http://schemas.openxmlformats.org/officeDocument/2006/relationships" id="260" r:id="R37630c76e4f3493b"/>
    <p:sldId xmlns:r="http://schemas.openxmlformats.org/officeDocument/2006/relationships" id="261" r:id="Ra997a421b1ea4a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025d46f38407f" /><Relationship Type="http://schemas.openxmlformats.org/officeDocument/2006/relationships/slide" Target="/ppt/slides/slide1.xml" Id="R2b4361c9e2804e0f" /><Relationship Type="http://schemas.openxmlformats.org/officeDocument/2006/relationships/slide" Target="/ppt/slides/slide2.xml" Id="R0fc22fca166742f5" /><Relationship Type="http://schemas.openxmlformats.org/officeDocument/2006/relationships/slide" Target="/ppt/slides/slide3.xml" Id="R244bd969aa5d4bc5" /><Relationship Type="http://schemas.openxmlformats.org/officeDocument/2006/relationships/slide" Target="/ppt/slides/slide4.xml" Id="R0139f292b4064cb2" /><Relationship Type="http://schemas.openxmlformats.org/officeDocument/2006/relationships/slide" Target="/ppt/slides/slide5.xml" Id="R37630c76e4f3493b" /><Relationship Type="http://schemas.openxmlformats.org/officeDocument/2006/relationships/slide" Target="/ppt/slides/slide6.xml" Id="Ra997a421b1ea4a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8c7472a074d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b5794372d4e17" /><Relationship Type="http://schemas.openxmlformats.org/officeDocument/2006/relationships/theme" Target="/ppt/slideMasters/theme/theme1.xml" Id="R4ce22426451f46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ab5794372d4e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c5484dbc049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fcf8c655e4c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7878c04ff4e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97a94746f49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e996b241845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21a1c427a4a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KOMREV NORD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04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post@komrevnord.no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www.komrevnord.no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986 574 689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