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434c77368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de5bb15e14903"/>
  </p:sldMasterIdLst>
  <p:sldIdLst>
    <p:sldId xmlns:r="http://schemas.openxmlformats.org/officeDocument/2006/relationships" id="256" r:id="R02321d912d9e41c3"/>
    <p:sldId xmlns:r="http://schemas.openxmlformats.org/officeDocument/2006/relationships" id="257" r:id="R6454bfd9071c4d4b"/>
    <p:sldId xmlns:r="http://schemas.openxmlformats.org/officeDocument/2006/relationships" id="258" r:id="R6ca4b89a5e9f4640"/>
    <p:sldId xmlns:r="http://schemas.openxmlformats.org/officeDocument/2006/relationships" id="259" r:id="Rd0bd90b56c0d411c"/>
    <p:sldId xmlns:r="http://schemas.openxmlformats.org/officeDocument/2006/relationships" id="260" r:id="Ra2d4714d69cb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de5bb15e14903" /><Relationship Type="http://schemas.openxmlformats.org/officeDocument/2006/relationships/slide" Target="/ppt/slides/slide1.xml" Id="R02321d912d9e41c3" /><Relationship Type="http://schemas.openxmlformats.org/officeDocument/2006/relationships/slide" Target="/ppt/slides/slide2.xml" Id="R6454bfd9071c4d4b" /><Relationship Type="http://schemas.openxmlformats.org/officeDocument/2006/relationships/slide" Target="/ppt/slides/slide3.xml" Id="R6ca4b89a5e9f4640" /><Relationship Type="http://schemas.openxmlformats.org/officeDocument/2006/relationships/slide" Target="/ppt/slides/slide4.xml" Id="Rd0bd90b56c0d411c" /><Relationship Type="http://schemas.openxmlformats.org/officeDocument/2006/relationships/slide" Target="/ppt/slides/slide5.xml" Id="Ra2d4714d69cb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6d7a6e3d840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fc5ca1c154d41" /><Relationship Type="http://schemas.openxmlformats.org/officeDocument/2006/relationships/theme" Target="/ppt/slideMasters/theme/theme1.xml" Id="Rab6a093afc45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fc5ca1c15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6e6f293a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41b6abff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cb4580b6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3f523f77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cc16ed7c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