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b47e2886fb4a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c8333f62842e3"/>
  </p:sldMasterIdLst>
  <p:sldIdLst>
    <p:sldId xmlns:r="http://schemas.openxmlformats.org/officeDocument/2006/relationships" id="256" r:id="R065613f5d5e84a95"/>
    <p:sldId xmlns:r="http://schemas.openxmlformats.org/officeDocument/2006/relationships" id="257" r:id="R93618ecc8bae460f"/>
    <p:sldId xmlns:r="http://schemas.openxmlformats.org/officeDocument/2006/relationships" id="258" r:id="Rcf8934ffa210455a"/>
    <p:sldId xmlns:r="http://schemas.openxmlformats.org/officeDocument/2006/relationships" id="259" r:id="R58c6768654204908"/>
    <p:sldId xmlns:r="http://schemas.openxmlformats.org/officeDocument/2006/relationships" id="260" r:id="R7685a00ef02645c8"/>
    <p:sldId xmlns:r="http://schemas.openxmlformats.org/officeDocument/2006/relationships" id="261" r:id="R335b2e15b351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c8333f62842e3" /><Relationship Type="http://schemas.openxmlformats.org/officeDocument/2006/relationships/slide" Target="/ppt/slides/slide1.xml" Id="R065613f5d5e84a95" /><Relationship Type="http://schemas.openxmlformats.org/officeDocument/2006/relationships/slide" Target="/ppt/slides/slide2.xml" Id="R93618ecc8bae460f" /><Relationship Type="http://schemas.openxmlformats.org/officeDocument/2006/relationships/slide" Target="/ppt/slides/slide3.xml" Id="Rcf8934ffa210455a" /><Relationship Type="http://schemas.openxmlformats.org/officeDocument/2006/relationships/slide" Target="/ppt/slides/slide4.xml" Id="R58c6768654204908" /><Relationship Type="http://schemas.openxmlformats.org/officeDocument/2006/relationships/slide" Target="/ppt/slides/slide5.xml" Id="R7685a00ef02645c8" /><Relationship Type="http://schemas.openxmlformats.org/officeDocument/2006/relationships/slide" Target="/ppt/slides/slide6.xml" Id="R335b2e15b351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d4c4535af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4229727244dc7" /><Relationship Type="http://schemas.openxmlformats.org/officeDocument/2006/relationships/theme" Target="/ppt/slideMasters/theme/theme1.xml" Id="R473433f173a24a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1422972724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eafc282bd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3d3c06bdc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432739be8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88ffc76e3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1e3370aae41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78429e137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NORWAY SOUVENIRS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SOUVENIRS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 SOUVENIRS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SOUVENIRS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SOUVENIRS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SOUVENIRS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 HANS PETTER  –  46,1 %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KIRSTEN MARIE  –  35,3 %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HOLDING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ALBERT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SOUVENIRS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986 578 439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NORWAY SOUVENIRS AS</a:t>
            </a:r>
          </a:p>
        </p:txBody>
      </p:sp>
    </p:spTree>
  </p:cSld>
  <p:clrMapOvr>
    <a:masterClrMapping xmlns:a="http://schemas.openxmlformats.org/drawingml/2006/main"/>
  </p:clrMapOvr>
</p:sld>
</file>