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38c9a68cc04d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8cef64e0a547cf"/>
  </p:sldMasterIdLst>
  <p:sldIdLst>
    <p:sldId xmlns:r="http://schemas.openxmlformats.org/officeDocument/2006/relationships" id="256" r:id="R0ee93419355a4816"/>
    <p:sldId xmlns:r="http://schemas.openxmlformats.org/officeDocument/2006/relationships" id="257" r:id="Rb9fa434d2e154bd7"/>
    <p:sldId xmlns:r="http://schemas.openxmlformats.org/officeDocument/2006/relationships" id="258" r:id="R40df2b908edf4daa"/>
    <p:sldId xmlns:r="http://schemas.openxmlformats.org/officeDocument/2006/relationships" id="259" r:id="Rec5c1b6fc29040c5"/>
    <p:sldId xmlns:r="http://schemas.openxmlformats.org/officeDocument/2006/relationships" id="260" r:id="R9f9dd86d7c324289"/>
    <p:sldId xmlns:r="http://schemas.openxmlformats.org/officeDocument/2006/relationships" id="261" r:id="R2f04da0e153345a5"/>
    <p:sldId xmlns:r="http://schemas.openxmlformats.org/officeDocument/2006/relationships" id="262" r:id="Re6018bbe18b44d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8cef64e0a547cf" /><Relationship Type="http://schemas.openxmlformats.org/officeDocument/2006/relationships/slide" Target="/ppt/slides/slide1.xml" Id="R0ee93419355a4816" /><Relationship Type="http://schemas.openxmlformats.org/officeDocument/2006/relationships/slide" Target="/ppt/slides/slide2.xml" Id="Rb9fa434d2e154bd7" /><Relationship Type="http://schemas.openxmlformats.org/officeDocument/2006/relationships/slide" Target="/ppt/slides/slide3.xml" Id="R40df2b908edf4daa" /><Relationship Type="http://schemas.openxmlformats.org/officeDocument/2006/relationships/slide" Target="/ppt/slides/slide4.xml" Id="Rec5c1b6fc29040c5" /><Relationship Type="http://schemas.openxmlformats.org/officeDocument/2006/relationships/slide" Target="/ppt/slides/slide5.xml" Id="R9f9dd86d7c324289" /><Relationship Type="http://schemas.openxmlformats.org/officeDocument/2006/relationships/slide" Target="/ppt/slides/slide6.xml" Id="R2f04da0e153345a5" /><Relationship Type="http://schemas.openxmlformats.org/officeDocument/2006/relationships/slide" Target="/ppt/slides/slide7.xml" Id="Re6018bbe18b44d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f9a950816e4a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558c4d1774f86" /><Relationship Type="http://schemas.openxmlformats.org/officeDocument/2006/relationships/theme" Target="/ppt/slideMasters/theme/theme1.xml" Id="Rb8d888e324a44b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e558c4d1774f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4b52faa7449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727afc60854f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9f456e8da4a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4faa5fe2c4f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6414814a440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48914a0d24c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f4c014e674b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FORA FORM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FORA FORM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FORA FORM AS ble etablert [år] og holder til i Ørsta.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FORA FORM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FORA FORM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FORA FORM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201 046 698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25 728 711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41 427 627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18 035 606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86 900 899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FORA FORM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LAMMHULTS DESIGN GROUP BA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FORA FORM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Mosflatevegen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6154 Ørsta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04 60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info@foraform.com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www.foraform.no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986 581 421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FORA FORM AS</a:t>
            </a:r>
          </a:p>
        </p:txBody>
      </p:sp>
    </p:spTree>
  </p:cSld>
  <p:clrMapOvr>
    <a:masterClrMapping xmlns:a="http://schemas.openxmlformats.org/drawingml/2006/main"/>
  </p:clrMapOvr>
</p:sld>
</file>