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b5fe407c8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4088ceaa74b5b"/>
  </p:sldMasterIdLst>
  <p:sldIdLst>
    <p:sldId xmlns:r="http://schemas.openxmlformats.org/officeDocument/2006/relationships" id="256" r:id="R755cc32b51404f4a"/>
    <p:sldId xmlns:r="http://schemas.openxmlformats.org/officeDocument/2006/relationships" id="257" r:id="R789e64c20a7e4e92"/>
    <p:sldId xmlns:r="http://schemas.openxmlformats.org/officeDocument/2006/relationships" id="258" r:id="Rdef39b47762a4968"/>
    <p:sldId xmlns:r="http://schemas.openxmlformats.org/officeDocument/2006/relationships" id="259" r:id="R436e223a65984659"/>
    <p:sldId xmlns:r="http://schemas.openxmlformats.org/officeDocument/2006/relationships" id="260" r:id="Raa352aabbf184eb4"/>
    <p:sldId xmlns:r="http://schemas.openxmlformats.org/officeDocument/2006/relationships" id="261" r:id="R2b668c6a82be48fd"/>
    <p:sldId xmlns:r="http://schemas.openxmlformats.org/officeDocument/2006/relationships" id="262" r:id="Re59233ad21e3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4088ceaa74b5b" /><Relationship Type="http://schemas.openxmlformats.org/officeDocument/2006/relationships/slide" Target="/ppt/slides/slide1.xml" Id="R755cc32b51404f4a" /><Relationship Type="http://schemas.openxmlformats.org/officeDocument/2006/relationships/slide" Target="/ppt/slides/slide2.xml" Id="R789e64c20a7e4e92" /><Relationship Type="http://schemas.openxmlformats.org/officeDocument/2006/relationships/slide" Target="/ppt/slides/slide3.xml" Id="Rdef39b47762a4968" /><Relationship Type="http://schemas.openxmlformats.org/officeDocument/2006/relationships/slide" Target="/ppt/slides/slide4.xml" Id="R436e223a65984659" /><Relationship Type="http://schemas.openxmlformats.org/officeDocument/2006/relationships/slide" Target="/ppt/slides/slide5.xml" Id="Raa352aabbf184eb4" /><Relationship Type="http://schemas.openxmlformats.org/officeDocument/2006/relationships/slide" Target="/ppt/slides/slide6.xml" Id="R2b668c6a82be48fd" /><Relationship Type="http://schemas.openxmlformats.org/officeDocument/2006/relationships/slide" Target="/ppt/slides/slide7.xml" Id="Re59233ad21e3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06b7c99d8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2b95b3c71477a" /><Relationship Type="http://schemas.openxmlformats.org/officeDocument/2006/relationships/theme" Target="/ppt/slideMasters/theme/theme1.xml" Id="Rc5f46512d5f5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2b95b3c71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997a3ad7a46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03d098f8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d0f5f441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998b53327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da018a9e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6a79f1edc4f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1f8fb8db3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9 645 014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−2 351 620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11 440 218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AXTECH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986 602 313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AMEKA AS</a:t>
            </a:r>
          </a:p>
        </p:txBody>
      </p:sp>
    </p:spTree>
  </p:cSld>
  <p:clrMapOvr>
    <a:masterClrMapping xmlns:a="http://schemas.openxmlformats.org/drawingml/2006/main"/>
  </p:clrMapOvr>
</p:sld>
</file>