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8b2b76876847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cb375ad3994ae7"/>
  </p:sldMasterIdLst>
  <p:sldIdLst>
    <p:sldId xmlns:r="http://schemas.openxmlformats.org/officeDocument/2006/relationships" id="256" r:id="Rf89942d1b38949b8"/>
    <p:sldId xmlns:r="http://schemas.openxmlformats.org/officeDocument/2006/relationships" id="257" r:id="R2a40556134d84d03"/>
    <p:sldId xmlns:r="http://schemas.openxmlformats.org/officeDocument/2006/relationships" id="258" r:id="R568cdf43c1c3487c"/>
    <p:sldId xmlns:r="http://schemas.openxmlformats.org/officeDocument/2006/relationships" id="259" r:id="R453049bb47a8447c"/>
    <p:sldId xmlns:r="http://schemas.openxmlformats.org/officeDocument/2006/relationships" id="260" r:id="Re75027eb848140c7"/>
    <p:sldId xmlns:r="http://schemas.openxmlformats.org/officeDocument/2006/relationships" id="261" r:id="R32f1b2dcbd474e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cb375ad3994ae7" /><Relationship Type="http://schemas.openxmlformats.org/officeDocument/2006/relationships/slide" Target="/ppt/slides/slide1.xml" Id="Rf89942d1b38949b8" /><Relationship Type="http://schemas.openxmlformats.org/officeDocument/2006/relationships/slide" Target="/ppt/slides/slide2.xml" Id="R2a40556134d84d03" /><Relationship Type="http://schemas.openxmlformats.org/officeDocument/2006/relationships/slide" Target="/ppt/slides/slide3.xml" Id="R568cdf43c1c3487c" /><Relationship Type="http://schemas.openxmlformats.org/officeDocument/2006/relationships/slide" Target="/ppt/slides/slide4.xml" Id="R453049bb47a8447c" /><Relationship Type="http://schemas.openxmlformats.org/officeDocument/2006/relationships/slide" Target="/ppt/slides/slide5.xml" Id="Re75027eb848140c7" /><Relationship Type="http://schemas.openxmlformats.org/officeDocument/2006/relationships/slide" Target="/ppt/slides/slide6.xml" Id="R32f1b2dcbd474e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1589a82bc742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696b13fc54291" /><Relationship Type="http://schemas.openxmlformats.org/officeDocument/2006/relationships/theme" Target="/ppt/slideMasters/theme/theme1.xml" Id="Ra5f318c081974e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0696b13fc542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db30abf9b40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9894c594347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b398d30c141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f0baea9a148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e0843b7e047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de900e19f49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STRØMMEN MINIPRIS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STRØMMEN MINIPRIS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 NORGE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QADIR AQIL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986 604 413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STRØMMEN MINIPRIS AS</a:t>
            </a:r>
          </a:p>
        </p:txBody>
      </p:sp>
    </p:spTree>
  </p:cSld>
  <p:clrMapOvr>
    <a:masterClrMapping xmlns:a="http://schemas.openxmlformats.org/drawingml/2006/main"/>
  </p:clrMapOvr>
</p:sld>
</file>