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07698455c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230f07615a4965"/>
  </p:sldMasterIdLst>
  <p:sldIdLst>
    <p:sldId xmlns:r="http://schemas.openxmlformats.org/officeDocument/2006/relationships" id="256" r:id="Rad770885d24b49dd"/>
    <p:sldId xmlns:r="http://schemas.openxmlformats.org/officeDocument/2006/relationships" id="257" r:id="R69997845623d40ad"/>
    <p:sldId xmlns:r="http://schemas.openxmlformats.org/officeDocument/2006/relationships" id="258" r:id="Rdcc08ec9ff2942fd"/>
    <p:sldId xmlns:r="http://schemas.openxmlformats.org/officeDocument/2006/relationships" id="259" r:id="Rf75a9ae4375b46e0"/>
    <p:sldId xmlns:r="http://schemas.openxmlformats.org/officeDocument/2006/relationships" id="260" r:id="R8b7958a4f37a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230f07615a4965" /><Relationship Type="http://schemas.openxmlformats.org/officeDocument/2006/relationships/slide" Target="/ppt/slides/slide1.xml" Id="Rad770885d24b49dd" /><Relationship Type="http://schemas.openxmlformats.org/officeDocument/2006/relationships/slide" Target="/ppt/slides/slide2.xml" Id="R69997845623d40ad" /><Relationship Type="http://schemas.openxmlformats.org/officeDocument/2006/relationships/slide" Target="/ppt/slides/slide3.xml" Id="Rdcc08ec9ff2942fd" /><Relationship Type="http://schemas.openxmlformats.org/officeDocument/2006/relationships/slide" Target="/ppt/slides/slide4.xml" Id="Rf75a9ae4375b46e0" /><Relationship Type="http://schemas.openxmlformats.org/officeDocument/2006/relationships/slide" Target="/ppt/slides/slide5.xml" Id="R8b7958a4f37a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b57fb8b3a42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ad36fc1f94712" /><Relationship Type="http://schemas.openxmlformats.org/officeDocument/2006/relationships/theme" Target="/ppt/slideMasters/theme/theme1.xml" Id="Ra0bb53f904ad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ad36fc1f947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21c8527cc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f2afec8db41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f6af6e8994e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7609196c4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7ae40d8d0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MINIPRIS AS</a:t>
            </a:r>
          </a:p>
        </p:txBody>
      </p:sp>
    </p:spTree>
  </p:cSld>
  <p:clrMapOvr>
    <a:masterClrMapping xmlns:a="http://schemas.openxmlformats.org/drawingml/2006/main"/>
  </p:clrMapOvr>
</p:sld>
</file>