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e71c51f9da46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f0d471baf44984"/>
  </p:sldMasterIdLst>
  <p:sldIdLst>
    <p:sldId xmlns:r="http://schemas.openxmlformats.org/officeDocument/2006/relationships" id="256" r:id="R6d63c7bdc51642f2"/>
    <p:sldId xmlns:r="http://schemas.openxmlformats.org/officeDocument/2006/relationships" id="257" r:id="Rc583bbf9fb034697"/>
    <p:sldId xmlns:r="http://schemas.openxmlformats.org/officeDocument/2006/relationships" id="258" r:id="R1719465205274e0c"/>
    <p:sldId xmlns:r="http://schemas.openxmlformats.org/officeDocument/2006/relationships" id="259" r:id="R872b2ebe2b0e4bfc"/>
    <p:sldId xmlns:r="http://schemas.openxmlformats.org/officeDocument/2006/relationships" id="260" r:id="Rc940591e308540e4"/>
    <p:sldId xmlns:r="http://schemas.openxmlformats.org/officeDocument/2006/relationships" id="261" r:id="Rd2259074ea104271"/>
    <p:sldId xmlns:r="http://schemas.openxmlformats.org/officeDocument/2006/relationships" id="262" r:id="Rc35357fa82e24b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f0d471baf44984" /><Relationship Type="http://schemas.openxmlformats.org/officeDocument/2006/relationships/slide" Target="/ppt/slides/slide1.xml" Id="R6d63c7bdc51642f2" /><Relationship Type="http://schemas.openxmlformats.org/officeDocument/2006/relationships/slide" Target="/ppt/slides/slide2.xml" Id="Rc583bbf9fb034697" /><Relationship Type="http://schemas.openxmlformats.org/officeDocument/2006/relationships/slide" Target="/ppt/slides/slide3.xml" Id="R1719465205274e0c" /><Relationship Type="http://schemas.openxmlformats.org/officeDocument/2006/relationships/slide" Target="/ppt/slides/slide4.xml" Id="R872b2ebe2b0e4bfc" /><Relationship Type="http://schemas.openxmlformats.org/officeDocument/2006/relationships/slide" Target="/ppt/slides/slide5.xml" Id="Rc940591e308540e4" /><Relationship Type="http://schemas.openxmlformats.org/officeDocument/2006/relationships/slide" Target="/ppt/slides/slide6.xml" Id="Rd2259074ea104271" /><Relationship Type="http://schemas.openxmlformats.org/officeDocument/2006/relationships/slide" Target="/ppt/slides/slide7.xml" Id="Rc35357fa82e24b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455f0a077e45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be0e35a694640" /><Relationship Type="http://schemas.openxmlformats.org/officeDocument/2006/relationships/theme" Target="/ppt/slideMasters/theme/theme1.xml" Id="R9a79a11b821646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3be0e35a6946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1d7e1354c4b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076d6567e41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b8bccd085a44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3a0dc82b3245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896825d2914b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c5f67845ae45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640a17c4a45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TRONDHEIM MURSERVICE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MURSERVICE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TRONDHEIM MURSERVICE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MURSERVICE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MURSERVICE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MURSERVICE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42 291 485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3 838 455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2 938 242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2 500 001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12 093 624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MURSERVICE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P HOLDING AS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TOMAS HAUGAN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TRONDHEIM MURSERVICE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 HAUGAN HOLDING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MURSERVICE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Fossegrenda 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7038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post@trondheim-murservice.no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www.trondheim-murservice.no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986 631 305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MURSERVICE AS</a:t>
            </a:r>
          </a:p>
        </p:txBody>
      </p:sp>
    </p:spTree>
  </p:cSld>
  <p:clrMapOvr>
    <a:masterClrMapping xmlns:a="http://schemas.openxmlformats.org/drawingml/2006/main"/>
  </p:clrMapOvr>
</p:sld>
</file>