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fe531b503f46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f20bfd7ff84118"/>
  </p:sldMasterIdLst>
  <p:sldIdLst>
    <p:sldId xmlns:r="http://schemas.openxmlformats.org/officeDocument/2006/relationships" id="256" r:id="R4e760dece9f44361"/>
    <p:sldId xmlns:r="http://schemas.openxmlformats.org/officeDocument/2006/relationships" id="257" r:id="Re976aaf6e5dc452a"/>
    <p:sldId xmlns:r="http://schemas.openxmlformats.org/officeDocument/2006/relationships" id="258" r:id="Rb1d2e6de6ef84b69"/>
    <p:sldId xmlns:r="http://schemas.openxmlformats.org/officeDocument/2006/relationships" id="259" r:id="Ra1974fee451e4c34"/>
    <p:sldId xmlns:r="http://schemas.openxmlformats.org/officeDocument/2006/relationships" id="260" r:id="Ra849c7087ebb4ed6"/>
    <p:sldId xmlns:r="http://schemas.openxmlformats.org/officeDocument/2006/relationships" id="261" r:id="R37597f5fc1b447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f20bfd7ff84118" /><Relationship Type="http://schemas.openxmlformats.org/officeDocument/2006/relationships/slide" Target="/ppt/slides/slide1.xml" Id="R4e760dece9f44361" /><Relationship Type="http://schemas.openxmlformats.org/officeDocument/2006/relationships/slide" Target="/ppt/slides/slide2.xml" Id="Re976aaf6e5dc452a" /><Relationship Type="http://schemas.openxmlformats.org/officeDocument/2006/relationships/slide" Target="/ppt/slides/slide3.xml" Id="Rb1d2e6de6ef84b69" /><Relationship Type="http://schemas.openxmlformats.org/officeDocument/2006/relationships/slide" Target="/ppt/slides/slide4.xml" Id="Ra1974fee451e4c34" /><Relationship Type="http://schemas.openxmlformats.org/officeDocument/2006/relationships/slide" Target="/ppt/slides/slide5.xml" Id="Ra849c7087ebb4ed6" /><Relationship Type="http://schemas.openxmlformats.org/officeDocument/2006/relationships/slide" Target="/ppt/slides/slide6.xml" Id="R37597f5fc1b447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a8d85ed4f142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a18aa04784155" /><Relationship Type="http://schemas.openxmlformats.org/officeDocument/2006/relationships/theme" Target="/ppt/slideMasters/theme/theme1.xml" Id="R34404f18c54046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5a18aa047841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79ab903a949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98d41736142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5a0844abc49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84893b9134f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3542b950047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7866ad4dc41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HOLDING 21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HOLDING 21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HOLDING 21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HOLDING 21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HOLDING 21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HOLDING 21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BRANDT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DEVIK FRODE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HOLDING 21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986 636 633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HOLDING 21 AS</a:t>
            </a:r>
          </a:p>
        </p:txBody>
      </p:sp>
    </p:spTree>
  </p:cSld>
  <p:clrMapOvr>
    <a:masterClrMapping xmlns:a="http://schemas.openxmlformats.org/drawingml/2006/main"/>
  </p:clrMapOvr>
</p:sld>
</file>