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1f6ebd9dfd41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cc88f7ec5b4e55"/>
  </p:sldMasterIdLst>
  <p:sldIdLst>
    <p:sldId xmlns:r="http://schemas.openxmlformats.org/officeDocument/2006/relationships" id="256" r:id="Rc957bee9931c4440"/>
    <p:sldId xmlns:r="http://schemas.openxmlformats.org/officeDocument/2006/relationships" id="257" r:id="Rcd87e79b48514ec9"/>
    <p:sldId xmlns:r="http://schemas.openxmlformats.org/officeDocument/2006/relationships" id="258" r:id="R0ec432293b784483"/>
    <p:sldId xmlns:r="http://schemas.openxmlformats.org/officeDocument/2006/relationships" id="259" r:id="R1aff5c8d9c414536"/>
    <p:sldId xmlns:r="http://schemas.openxmlformats.org/officeDocument/2006/relationships" id="260" r:id="Rfca088ca5a2c48e1"/>
    <p:sldId xmlns:r="http://schemas.openxmlformats.org/officeDocument/2006/relationships" id="261" r:id="Rc10f6ebbdb5c44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c88f7ec5b4e55" /><Relationship Type="http://schemas.openxmlformats.org/officeDocument/2006/relationships/slide" Target="/ppt/slides/slide1.xml" Id="Rc957bee9931c4440" /><Relationship Type="http://schemas.openxmlformats.org/officeDocument/2006/relationships/slide" Target="/ppt/slides/slide2.xml" Id="Rcd87e79b48514ec9" /><Relationship Type="http://schemas.openxmlformats.org/officeDocument/2006/relationships/slide" Target="/ppt/slides/slide3.xml" Id="R0ec432293b784483" /><Relationship Type="http://schemas.openxmlformats.org/officeDocument/2006/relationships/slide" Target="/ppt/slides/slide4.xml" Id="R1aff5c8d9c414536" /><Relationship Type="http://schemas.openxmlformats.org/officeDocument/2006/relationships/slide" Target="/ppt/slides/slide5.xml" Id="Rfca088ca5a2c48e1" /><Relationship Type="http://schemas.openxmlformats.org/officeDocument/2006/relationships/slide" Target="/ppt/slides/slide6.xml" Id="Rc10f6ebbdb5c44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00c91703948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fdc464c7f4492" /><Relationship Type="http://schemas.openxmlformats.org/officeDocument/2006/relationships/theme" Target="/ppt/slideMasters/theme/theme1.xml" Id="R098284347cc046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bfdc464c7f44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2ca8bc81746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ff74df67344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f776bb9554c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b6714fa9f41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581cda1f14a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6929b872a46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 INVESTING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 INVESTING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 INVESTING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 INVESTING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 INVESTING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 INVESTING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Garver Ytteborgs vei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37 98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dajian@b-dragon.no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986 653 295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 INVESTING CO AS</a:t>
            </a:r>
          </a:p>
        </p:txBody>
      </p:sp>
    </p:spTree>
  </p:cSld>
  <p:clrMapOvr>
    <a:masterClrMapping xmlns:a="http://schemas.openxmlformats.org/drawingml/2006/main"/>
  </p:clrMapOvr>
</p:sld>
</file>