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b391f9afa2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d161e7af1149d2"/>
  </p:sldMasterIdLst>
  <p:sldIdLst>
    <p:sldId xmlns:r="http://schemas.openxmlformats.org/officeDocument/2006/relationships" id="256" r:id="Race187caf10e40bb"/>
    <p:sldId xmlns:r="http://schemas.openxmlformats.org/officeDocument/2006/relationships" id="257" r:id="Rc57468e629cd42d4"/>
    <p:sldId xmlns:r="http://schemas.openxmlformats.org/officeDocument/2006/relationships" id="258" r:id="R78902d0cc75e4b08"/>
    <p:sldId xmlns:r="http://schemas.openxmlformats.org/officeDocument/2006/relationships" id="259" r:id="Rc7f4192c9b7b41f9"/>
    <p:sldId xmlns:r="http://schemas.openxmlformats.org/officeDocument/2006/relationships" id="260" r:id="R61aff3df5fca498c"/>
    <p:sldId xmlns:r="http://schemas.openxmlformats.org/officeDocument/2006/relationships" id="261" r:id="Rb6dd1b2b960544a8"/>
    <p:sldId xmlns:r="http://schemas.openxmlformats.org/officeDocument/2006/relationships" id="262" r:id="R412a342eed4a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161e7af1149d2" /><Relationship Type="http://schemas.openxmlformats.org/officeDocument/2006/relationships/slide" Target="/ppt/slides/slide1.xml" Id="Race187caf10e40bb" /><Relationship Type="http://schemas.openxmlformats.org/officeDocument/2006/relationships/slide" Target="/ppt/slides/slide2.xml" Id="Rc57468e629cd42d4" /><Relationship Type="http://schemas.openxmlformats.org/officeDocument/2006/relationships/slide" Target="/ppt/slides/slide3.xml" Id="R78902d0cc75e4b08" /><Relationship Type="http://schemas.openxmlformats.org/officeDocument/2006/relationships/slide" Target="/ppt/slides/slide4.xml" Id="Rc7f4192c9b7b41f9" /><Relationship Type="http://schemas.openxmlformats.org/officeDocument/2006/relationships/slide" Target="/ppt/slides/slide5.xml" Id="R61aff3df5fca498c" /><Relationship Type="http://schemas.openxmlformats.org/officeDocument/2006/relationships/slide" Target="/ppt/slides/slide6.xml" Id="Rb6dd1b2b960544a8" /><Relationship Type="http://schemas.openxmlformats.org/officeDocument/2006/relationships/slide" Target="/ppt/slides/slide7.xml" Id="R412a342eed4a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d23afcac343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8418d949b4d54" /><Relationship Type="http://schemas.openxmlformats.org/officeDocument/2006/relationships/theme" Target="/ppt/slideMasters/theme/theme1.xml" Id="Rac9f2d143d86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8418d949b4d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2510c6d0d41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7570cb828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6206b5899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61d1eb89d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00ee9ddcc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5189f2e24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50129745c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 INVESTING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 INVESTING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 INVESTING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 INVESTING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 INVESTING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 INVESTING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1 655 720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13 162 218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31 089 115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 INVESTING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JIAN DA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JIAN DA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 INVESTING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Garver Ytteborgs vei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37 98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dajian@b-dragon.no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986 653 295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 INVESTING CO AS</a:t>
            </a:r>
          </a:p>
        </p:txBody>
      </p:sp>
    </p:spTree>
  </p:cSld>
  <p:clrMapOvr>
    <a:masterClrMapping xmlns:a="http://schemas.openxmlformats.org/drawingml/2006/main"/>
  </p:clrMapOvr>
</p:sld>
</file>