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76bdfe11064d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82e2d8f9644d76"/>
  </p:sldMasterIdLst>
  <p:sldIdLst>
    <p:sldId xmlns:r="http://schemas.openxmlformats.org/officeDocument/2006/relationships" id="256" r:id="Rcf4b0dfeefda4eb2"/>
    <p:sldId xmlns:r="http://schemas.openxmlformats.org/officeDocument/2006/relationships" id="257" r:id="R138a29a6db3945b8"/>
    <p:sldId xmlns:r="http://schemas.openxmlformats.org/officeDocument/2006/relationships" id="258" r:id="Rb2c9139e5f4c4ede"/>
    <p:sldId xmlns:r="http://schemas.openxmlformats.org/officeDocument/2006/relationships" id="259" r:id="R692b6ff61ed649e9"/>
    <p:sldId xmlns:r="http://schemas.openxmlformats.org/officeDocument/2006/relationships" id="260" r:id="R4ffb5e220cb24245"/>
    <p:sldId xmlns:r="http://schemas.openxmlformats.org/officeDocument/2006/relationships" id="261" r:id="Rd11702be069f4f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82e2d8f9644d76" /><Relationship Type="http://schemas.openxmlformats.org/officeDocument/2006/relationships/slide" Target="/ppt/slides/slide1.xml" Id="Rcf4b0dfeefda4eb2" /><Relationship Type="http://schemas.openxmlformats.org/officeDocument/2006/relationships/slide" Target="/ppt/slides/slide2.xml" Id="R138a29a6db3945b8" /><Relationship Type="http://schemas.openxmlformats.org/officeDocument/2006/relationships/slide" Target="/ppt/slides/slide3.xml" Id="Rb2c9139e5f4c4ede" /><Relationship Type="http://schemas.openxmlformats.org/officeDocument/2006/relationships/slide" Target="/ppt/slides/slide4.xml" Id="R692b6ff61ed649e9" /><Relationship Type="http://schemas.openxmlformats.org/officeDocument/2006/relationships/slide" Target="/ppt/slides/slide5.xml" Id="R4ffb5e220cb24245" /><Relationship Type="http://schemas.openxmlformats.org/officeDocument/2006/relationships/slide" Target="/ppt/slides/slide6.xml" Id="Rd11702be069f4f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d0d5c7cd504e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1a73c94034878" /><Relationship Type="http://schemas.openxmlformats.org/officeDocument/2006/relationships/theme" Target="/ppt/slideMasters/theme/theme1.xml" Id="R74a258daa21848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81a73c940348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208e7ad5343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a46db09f148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5658208604d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813f626c548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178edfd1941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cc5abf5264d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MELHUS REGNSKAPSLAG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986 676 821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