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1bab19a2f342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901f5dea874d72"/>
  </p:sldMasterIdLst>
  <p:sldIdLst>
    <p:sldId xmlns:r="http://schemas.openxmlformats.org/officeDocument/2006/relationships" id="256" r:id="R1a96a946c0ff4ff7"/>
    <p:sldId xmlns:r="http://schemas.openxmlformats.org/officeDocument/2006/relationships" id="257" r:id="R4e8957831f1a45b5"/>
    <p:sldId xmlns:r="http://schemas.openxmlformats.org/officeDocument/2006/relationships" id="258" r:id="R9d237a1d704b44b3"/>
    <p:sldId xmlns:r="http://schemas.openxmlformats.org/officeDocument/2006/relationships" id="259" r:id="Rd3b6110b62ec4312"/>
    <p:sldId xmlns:r="http://schemas.openxmlformats.org/officeDocument/2006/relationships" id="260" r:id="Rc9752967deb849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901f5dea874d72" /><Relationship Type="http://schemas.openxmlformats.org/officeDocument/2006/relationships/slide" Target="/ppt/slides/slide1.xml" Id="R1a96a946c0ff4ff7" /><Relationship Type="http://schemas.openxmlformats.org/officeDocument/2006/relationships/slide" Target="/ppt/slides/slide2.xml" Id="R4e8957831f1a45b5" /><Relationship Type="http://schemas.openxmlformats.org/officeDocument/2006/relationships/slide" Target="/ppt/slides/slide3.xml" Id="R9d237a1d704b44b3" /><Relationship Type="http://schemas.openxmlformats.org/officeDocument/2006/relationships/slide" Target="/ppt/slides/slide4.xml" Id="Rd3b6110b62ec4312" /><Relationship Type="http://schemas.openxmlformats.org/officeDocument/2006/relationships/slide" Target="/ppt/slides/slide5.xml" Id="Rc9752967deb849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c279eb157e42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0fd0865bd4e41" /><Relationship Type="http://schemas.openxmlformats.org/officeDocument/2006/relationships/theme" Target="/ppt/slideMasters/theme/theme1.xml" Id="R5357680d4e0843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90fd0865bd4e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8e30d6bba47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67b0f283d40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3d4c6c1c94f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5c5db68b54a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3e0cb9ad245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MELHUS REGNSKAPSLAG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REGNSKAPSLAG SA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986 676 821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