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7746d7d38447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8bd50087944f3b"/>
  </p:sldMasterIdLst>
  <p:sldIdLst>
    <p:sldId xmlns:r="http://schemas.openxmlformats.org/officeDocument/2006/relationships" id="256" r:id="R75a676dd40a14145"/>
    <p:sldId xmlns:r="http://schemas.openxmlformats.org/officeDocument/2006/relationships" id="257" r:id="R7aef6836fca64c15"/>
    <p:sldId xmlns:r="http://schemas.openxmlformats.org/officeDocument/2006/relationships" id="258" r:id="Rf57385ceecd741c3"/>
    <p:sldId xmlns:r="http://schemas.openxmlformats.org/officeDocument/2006/relationships" id="259" r:id="R57295da379f94e9f"/>
    <p:sldId xmlns:r="http://schemas.openxmlformats.org/officeDocument/2006/relationships" id="260" r:id="Re9a46ce4640e4c3f"/>
    <p:sldId xmlns:r="http://schemas.openxmlformats.org/officeDocument/2006/relationships" id="261" r:id="R9f3dbcc06e1b40a3"/>
    <p:sldId xmlns:r="http://schemas.openxmlformats.org/officeDocument/2006/relationships" id="262" r:id="Ref43bcd78f1e47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bd50087944f3b" /><Relationship Type="http://schemas.openxmlformats.org/officeDocument/2006/relationships/slide" Target="/ppt/slides/slide1.xml" Id="R75a676dd40a14145" /><Relationship Type="http://schemas.openxmlformats.org/officeDocument/2006/relationships/slide" Target="/ppt/slides/slide2.xml" Id="R7aef6836fca64c15" /><Relationship Type="http://schemas.openxmlformats.org/officeDocument/2006/relationships/slide" Target="/ppt/slides/slide3.xml" Id="Rf57385ceecd741c3" /><Relationship Type="http://schemas.openxmlformats.org/officeDocument/2006/relationships/slide" Target="/ppt/slides/slide4.xml" Id="R57295da379f94e9f" /><Relationship Type="http://schemas.openxmlformats.org/officeDocument/2006/relationships/slide" Target="/ppt/slides/slide5.xml" Id="Re9a46ce4640e4c3f" /><Relationship Type="http://schemas.openxmlformats.org/officeDocument/2006/relationships/slide" Target="/ppt/slides/slide6.xml" Id="R9f3dbcc06e1b40a3" /><Relationship Type="http://schemas.openxmlformats.org/officeDocument/2006/relationships/slide" Target="/ppt/slides/slide7.xml" Id="Ref43bcd78f1e47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782b1bb44b43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7a39c5824483d" /><Relationship Type="http://schemas.openxmlformats.org/officeDocument/2006/relationships/theme" Target="/ppt/slideMasters/theme/theme1.xml" Id="Rc5200f9f40ab40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47a39c582448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500192bd146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237819a264b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5d0fc833c43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d3c4d742c44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bf082d0414a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1430cc3f747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2fd0a2d2848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ENVIRONMENTAL TECHNOLOGY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ENVIRONMENTAL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ENVIRONMENTAL TECHNOLOGY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ENVIRONMENTAL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ENVIRONMENTAL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ENVIRONMENTAL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7 084 060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−4 125 299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−2 646 061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13 470 151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30 136 447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ENVIRONMENTAL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ENVIRONMENTAL TECHNOLOGY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Kvålkroken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66 30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986 680 020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ENVIRONMENTAL TECHNOLOGY AS</a:t>
            </a:r>
          </a:p>
        </p:txBody>
      </p:sp>
    </p:spTree>
  </p:cSld>
  <p:clrMapOvr>
    <a:masterClrMapping xmlns:a="http://schemas.openxmlformats.org/drawingml/2006/main"/>
  </p:clrMapOvr>
</p:sld>
</file>