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adf5c7aeab42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1a532e17a94a12"/>
  </p:sldMasterIdLst>
  <p:sldIdLst>
    <p:sldId xmlns:r="http://schemas.openxmlformats.org/officeDocument/2006/relationships" id="256" r:id="R3b5188207f2e4856"/>
    <p:sldId xmlns:r="http://schemas.openxmlformats.org/officeDocument/2006/relationships" id="257" r:id="R4ff0fe19779f487f"/>
    <p:sldId xmlns:r="http://schemas.openxmlformats.org/officeDocument/2006/relationships" id="258" r:id="Re7fa7658dbcb4c4b"/>
    <p:sldId xmlns:r="http://schemas.openxmlformats.org/officeDocument/2006/relationships" id="259" r:id="Ra377c801171c45b4"/>
    <p:sldId xmlns:r="http://schemas.openxmlformats.org/officeDocument/2006/relationships" id="260" r:id="R8b85b6c2d27b48a5"/>
    <p:sldId xmlns:r="http://schemas.openxmlformats.org/officeDocument/2006/relationships" id="261" r:id="R09350a5eff7a4f97"/>
    <p:sldId xmlns:r="http://schemas.openxmlformats.org/officeDocument/2006/relationships" id="262" r:id="R8895f526510c4c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a532e17a94a12" /><Relationship Type="http://schemas.openxmlformats.org/officeDocument/2006/relationships/slide" Target="/ppt/slides/slide1.xml" Id="R3b5188207f2e4856" /><Relationship Type="http://schemas.openxmlformats.org/officeDocument/2006/relationships/slide" Target="/ppt/slides/slide2.xml" Id="R4ff0fe19779f487f" /><Relationship Type="http://schemas.openxmlformats.org/officeDocument/2006/relationships/slide" Target="/ppt/slides/slide3.xml" Id="Re7fa7658dbcb4c4b" /><Relationship Type="http://schemas.openxmlformats.org/officeDocument/2006/relationships/slide" Target="/ppt/slides/slide4.xml" Id="Ra377c801171c45b4" /><Relationship Type="http://schemas.openxmlformats.org/officeDocument/2006/relationships/slide" Target="/ppt/slides/slide5.xml" Id="R8b85b6c2d27b48a5" /><Relationship Type="http://schemas.openxmlformats.org/officeDocument/2006/relationships/slide" Target="/ppt/slides/slide6.xml" Id="R09350a5eff7a4f97" /><Relationship Type="http://schemas.openxmlformats.org/officeDocument/2006/relationships/slide" Target="/ppt/slides/slide7.xml" Id="R8895f526510c4c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884621e0d4c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7fab86eef4e59" /><Relationship Type="http://schemas.openxmlformats.org/officeDocument/2006/relationships/theme" Target="/ppt/slideMasters/theme/theme1.xml" Id="R8cff0e9a1b5c41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c7fab86eef4e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e3cc88f284d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efbc6cec441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7fa89042549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d5dcb78fb45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f02262ebd4e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a042e43a44c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4644f7a1846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BUEN FRITIDSBYGG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FRITIDSBYGG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BUEN FRITIDSBYGG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FRITIDSBYGG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FRITIDSBYGG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FRITIDSBYGG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10 093 477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−4 417 152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−4 754 903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−3 156 664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13 333 928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FRITIDSBYGG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BUEN GRUPPEN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BUEN FRITIDSBYGG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FRITIDSBYGG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john.b.voll@buenhytter.no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986 683 348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BUEN FRITIDSBYGG AS</a:t>
            </a:r>
          </a:p>
        </p:txBody>
      </p:sp>
    </p:spTree>
  </p:cSld>
  <p:clrMapOvr>
    <a:masterClrMapping xmlns:a="http://schemas.openxmlformats.org/drawingml/2006/main"/>
  </p:clrMapOvr>
</p:sld>
</file>