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23138134064e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cd3102fbb24772"/>
  </p:sldMasterIdLst>
  <p:sldIdLst>
    <p:sldId xmlns:r="http://schemas.openxmlformats.org/officeDocument/2006/relationships" id="256" r:id="R1a47e48f29324587"/>
    <p:sldId xmlns:r="http://schemas.openxmlformats.org/officeDocument/2006/relationships" id="257" r:id="R2f85d313ff024898"/>
    <p:sldId xmlns:r="http://schemas.openxmlformats.org/officeDocument/2006/relationships" id="258" r:id="R93362d3060aa4f09"/>
    <p:sldId xmlns:r="http://schemas.openxmlformats.org/officeDocument/2006/relationships" id="259" r:id="R54fb746bbc024740"/>
    <p:sldId xmlns:r="http://schemas.openxmlformats.org/officeDocument/2006/relationships" id="260" r:id="Rab874b9e8772418d"/>
    <p:sldId xmlns:r="http://schemas.openxmlformats.org/officeDocument/2006/relationships" id="261" r:id="R355ff1bf42bd45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d3102fbb24772" /><Relationship Type="http://schemas.openxmlformats.org/officeDocument/2006/relationships/slide" Target="/ppt/slides/slide1.xml" Id="R1a47e48f29324587" /><Relationship Type="http://schemas.openxmlformats.org/officeDocument/2006/relationships/slide" Target="/ppt/slides/slide2.xml" Id="R2f85d313ff024898" /><Relationship Type="http://schemas.openxmlformats.org/officeDocument/2006/relationships/slide" Target="/ppt/slides/slide3.xml" Id="R93362d3060aa4f09" /><Relationship Type="http://schemas.openxmlformats.org/officeDocument/2006/relationships/slide" Target="/ppt/slides/slide4.xml" Id="R54fb746bbc024740" /><Relationship Type="http://schemas.openxmlformats.org/officeDocument/2006/relationships/slide" Target="/ppt/slides/slide5.xml" Id="Rab874b9e8772418d" /><Relationship Type="http://schemas.openxmlformats.org/officeDocument/2006/relationships/slide" Target="/ppt/slides/slide6.xml" Id="R355ff1bf42bd45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b994e7144a45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5657d085a4411" /><Relationship Type="http://schemas.openxmlformats.org/officeDocument/2006/relationships/theme" Target="/ppt/slideMasters/theme/theme1.xml" Id="Rddfe6d3dd7994f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c5657d085a44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765503af641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9f162f792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e3472c5154c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c20d96b4941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20e2d9ba94f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89090778f4a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knut@brusletto.as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986 689 265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3 AS</a:t>
            </a:r>
          </a:p>
        </p:txBody>
      </p:sp>
    </p:spTree>
  </p:cSld>
  <p:clrMapOvr>
    <a:masterClrMapping xmlns:a="http://schemas.openxmlformats.org/drawingml/2006/main"/>
  </p:clrMapOvr>
</p:sld>
</file>