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1f7556b36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18005e00f43af"/>
  </p:sldMasterIdLst>
  <p:sldIdLst>
    <p:sldId xmlns:r="http://schemas.openxmlformats.org/officeDocument/2006/relationships" id="256" r:id="R4999e6731e074f31"/>
    <p:sldId xmlns:r="http://schemas.openxmlformats.org/officeDocument/2006/relationships" id="257" r:id="R58d131e9c34741b7"/>
    <p:sldId xmlns:r="http://schemas.openxmlformats.org/officeDocument/2006/relationships" id="258" r:id="Re7d30270ea4f4abf"/>
    <p:sldId xmlns:r="http://schemas.openxmlformats.org/officeDocument/2006/relationships" id="259" r:id="R017f11a382604b8a"/>
    <p:sldId xmlns:r="http://schemas.openxmlformats.org/officeDocument/2006/relationships" id="260" r:id="R1a999b475658409e"/>
    <p:sldId xmlns:r="http://schemas.openxmlformats.org/officeDocument/2006/relationships" id="261" r:id="R8e1c8e7a0ad545ba"/>
    <p:sldId xmlns:r="http://schemas.openxmlformats.org/officeDocument/2006/relationships" id="262" r:id="Rd2f88abc7a25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18005e00f43af" /><Relationship Type="http://schemas.openxmlformats.org/officeDocument/2006/relationships/slide" Target="/ppt/slides/slide1.xml" Id="R4999e6731e074f31" /><Relationship Type="http://schemas.openxmlformats.org/officeDocument/2006/relationships/slide" Target="/ppt/slides/slide2.xml" Id="R58d131e9c34741b7" /><Relationship Type="http://schemas.openxmlformats.org/officeDocument/2006/relationships/slide" Target="/ppt/slides/slide3.xml" Id="Re7d30270ea4f4abf" /><Relationship Type="http://schemas.openxmlformats.org/officeDocument/2006/relationships/slide" Target="/ppt/slides/slide4.xml" Id="R017f11a382604b8a" /><Relationship Type="http://schemas.openxmlformats.org/officeDocument/2006/relationships/slide" Target="/ppt/slides/slide5.xml" Id="R1a999b475658409e" /><Relationship Type="http://schemas.openxmlformats.org/officeDocument/2006/relationships/slide" Target="/ppt/slides/slide6.xml" Id="R8e1c8e7a0ad545ba" /><Relationship Type="http://schemas.openxmlformats.org/officeDocument/2006/relationships/slide" Target="/ppt/slides/slide7.xml" Id="Rd2f88abc7a25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fa6b072be47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dafd756fe4365" /><Relationship Type="http://schemas.openxmlformats.org/officeDocument/2006/relationships/theme" Target="/ppt/slideMasters/theme/theme1.xml" Id="R2be38221a396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6dafd756fe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aec4a9c99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166d18d7c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79156db3d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61bb0fd0a43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2c761cf0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d4f98ca20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1bc87423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3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7 709 733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−1 068 775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11 588 851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41 899 760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BRUSLETTO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knut@brusletto.as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986 689 265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3 AS</a:t>
            </a:r>
          </a:p>
        </p:txBody>
      </p:sp>
    </p:spTree>
  </p:cSld>
  <p:clrMapOvr>
    <a:masterClrMapping xmlns:a="http://schemas.openxmlformats.org/drawingml/2006/main"/>
  </p:clrMapOvr>
</p:sld>
</file>