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7da7c1dbe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41e319d8e5400f"/>
  </p:sldMasterIdLst>
  <p:sldIdLst>
    <p:sldId xmlns:r="http://schemas.openxmlformats.org/officeDocument/2006/relationships" id="256" r:id="Rd3da88750c2a4705"/>
    <p:sldId xmlns:r="http://schemas.openxmlformats.org/officeDocument/2006/relationships" id="257" r:id="R05cbccf469014f24"/>
    <p:sldId xmlns:r="http://schemas.openxmlformats.org/officeDocument/2006/relationships" id="258" r:id="Rdeaf5c5d2fb4453d"/>
    <p:sldId xmlns:r="http://schemas.openxmlformats.org/officeDocument/2006/relationships" id="259" r:id="R50b753616ab74ddd"/>
    <p:sldId xmlns:r="http://schemas.openxmlformats.org/officeDocument/2006/relationships" id="260" r:id="Rf51a74eb2c0e407f"/>
    <p:sldId xmlns:r="http://schemas.openxmlformats.org/officeDocument/2006/relationships" id="261" r:id="Rc3424844a7f846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41e319d8e5400f" /><Relationship Type="http://schemas.openxmlformats.org/officeDocument/2006/relationships/slide" Target="/ppt/slides/slide1.xml" Id="Rd3da88750c2a4705" /><Relationship Type="http://schemas.openxmlformats.org/officeDocument/2006/relationships/slide" Target="/ppt/slides/slide2.xml" Id="R05cbccf469014f24" /><Relationship Type="http://schemas.openxmlformats.org/officeDocument/2006/relationships/slide" Target="/ppt/slides/slide3.xml" Id="Rdeaf5c5d2fb4453d" /><Relationship Type="http://schemas.openxmlformats.org/officeDocument/2006/relationships/slide" Target="/ppt/slides/slide4.xml" Id="R50b753616ab74ddd" /><Relationship Type="http://schemas.openxmlformats.org/officeDocument/2006/relationships/slide" Target="/ppt/slides/slide5.xml" Id="Rf51a74eb2c0e407f" /><Relationship Type="http://schemas.openxmlformats.org/officeDocument/2006/relationships/slide" Target="/ppt/slides/slide6.xml" Id="Rc3424844a7f846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76fce0e4e4c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007bf3a844143" /><Relationship Type="http://schemas.openxmlformats.org/officeDocument/2006/relationships/theme" Target="/ppt/slideMasters/theme/theme1.xml" Id="R8ff9d56e900c4d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007bf3a8441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55aea3e37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a16806e9644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e3722b41044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b1e127e855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062e51b3f4c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8eb25a3f649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Tyrimyrveien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03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hjalmar@grevik.no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986 693 580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GREVIK AS</a:t>
            </a:r>
          </a:p>
        </p:txBody>
      </p:sp>
    </p:spTree>
  </p:cSld>
  <p:clrMapOvr>
    <a:masterClrMapping xmlns:a="http://schemas.openxmlformats.org/drawingml/2006/main"/>
  </p:clrMapOvr>
</p:sld>
</file>