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7b6a41a63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4778195a445ad"/>
  </p:sldMasterIdLst>
  <p:sldIdLst>
    <p:sldId xmlns:r="http://schemas.openxmlformats.org/officeDocument/2006/relationships" id="256" r:id="Rb628e6bac5064913"/>
    <p:sldId xmlns:r="http://schemas.openxmlformats.org/officeDocument/2006/relationships" id="257" r:id="Rf1d88cf5ad8b4eb9"/>
    <p:sldId xmlns:r="http://schemas.openxmlformats.org/officeDocument/2006/relationships" id="258" r:id="Reaa07aa5387f4de1"/>
    <p:sldId xmlns:r="http://schemas.openxmlformats.org/officeDocument/2006/relationships" id="259" r:id="R1b2806bd934f4d77"/>
    <p:sldId xmlns:r="http://schemas.openxmlformats.org/officeDocument/2006/relationships" id="260" r:id="Rccc138c320404335"/>
    <p:sldId xmlns:r="http://schemas.openxmlformats.org/officeDocument/2006/relationships" id="261" r:id="Rcbd8affcfac34d68"/>
    <p:sldId xmlns:r="http://schemas.openxmlformats.org/officeDocument/2006/relationships" id="262" r:id="R4e216254fd42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4778195a445ad" /><Relationship Type="http://schemas.openxmlformats.org/officeDocument/2006/relationships/slide" Target="/ppt/slides/slide1.xml" Id="Rb628e6bac5064913" /><Relationship Type="http://schemas.openxmlformats.org/officeDocument/2006/relationships/slide" Target="/ppt/slides/slide2.xml" Id="Rf1d88cf5ad8b4eb9" /><Relationship Type="http://schemas.openxmlformats.org/officeDocument/2006/relationships/slide" Target="/ppt/slides/slide3.xml" Id="Reaa07aa5387f4de1" /><Relationship Type="http://schemas.openxmlformats.org/officeDocument/2006/relationships/slide" Target="/ppt/slides/slide4.xml" Id="R1b2806bd934f4d77" /><Relationship Type="http://schemas.openxmlformats.org/officeDocument/2006/relationships/slide" Target="/ppt/slides/slide5.xml" Id="Rccc138c320404335" /><Relationship Type="http://schemas.openxmlformats.org/officeDocument/2006/relationships/slide" Target="/ppt/slides/slide6.xml" Id="Rcbd8affcfac34d68" /><Relationship Type="http://schemas.openxmlformats.org/officeDocument/2006/relationships/slide" Target="/ppt/slides/slide7.xml" Id="R4e216254fd42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dd3a474a9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7c7d2e9c422e" /><Relationship Type="http://schemas.openxmlformats.org/officeDocument/2006/relationships/theme" Target="/ppt/slideMasters/theme/theme1.xml" Id="Rb1228005f604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67c7d2e9c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f302ac92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ab079c31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2b0c4fae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e4e23516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e3503988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b11a9872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58cf0f9f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92 787 713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SØRGÅRD HJALMAR ERNST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hjalmar@grevik.no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986 693 580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