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7cde0935e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26ba370b2424b"/>
  </p:sldMasterIdLst>
  <p:sldIdLst>
    <p:sldId xmlns:r="http://schemas.openxmlformats.org/officeDocument/2006/relationships" id="256" r:id="R497171b31ef248d1"/>
    <p:sldId xmlns:r="http://schemas.openxmlformats.org/officeDocument/2006/relationships" id="257" r:id="R6900d50cdbdd4896"/>
    <p:sldId xmlns:r="http://schemas.openxmlformats.org/officeDocument/2006/relationships" id="258" r:id="Rcb6aef428deb46a3"/>
    <p:sldId xmlns:r="http://schemas.openxmlformats.org/officeDocument/2006/relationships" id="259" r:id="R742d4c563987490d"/>
    <p:sldId xmlns:r="http://schemas.openxmlformats.org/officeDocument/2006/relationships" id="260" r:id="R9606f2d952cd4f86"/>
    <p:sldId xmlns:r="http://schemas.openxmlformats.org/officeDocument/2006/relationships" id="261" r:id="R9f2240eb4f544021"/>
    <p:sldId xmlns:r="http://schemas.openxmlformats.org/officeDocument/2006/relationships" id="262" r:id="R1470783287fe47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26ba370b2424b" /><Relationship Type="http://schemas.openxmlformats.org/officeDocument/2006/relationships/slide" Target="/ppt/slides/slide1.xml" Id="R497171b31ef248d1" /><Relationship Type="http://schemas.openxmlformats.org/officeDocument/2006/relationships/slide" Target="/ppt/slides/slide2.xml" Id="R6900d50cdbdd4896" /><Relationship Type="http://schemas.openxmlformats.org/officeDocument/2006/relationships/slide" Target="/ppt/slides/slide3.xml" Id="Rcb6aef428deb46a3" /><Relationship Type="http://schemas.openxmlformats.org/officeDocument/2006/relationships/slide" Target="/ppt/slides/slide4.xml" Id="R742d4c563987490d" /><Relationship Type="http://schemas.openxmlformats.org/officeDocument/2006/relationships/slide" Target="/ppt/slides/slide5.xml" Id="R9606f2d952cd4f86" /><Relationship Type="http://schemas.openxmlformats.org/officeDocument/2006/relationships/slide" Target="/ppt/slides/slide6.xml" Id="R9f2240eb4f544021" /><Relationship Type="http://schemas.openxmlformats.org/officeDocument/2006/relationships/slide" Target="/ppt/slides/slide7.xml" Id="R1470783287fe47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809ec9065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81cd8ae1c4e57" /><Relationship Type="http://schemas.openxmlformats.org/officeDocument/2006/relationships/theme" Target="/ppt/slideMasters/theme/theme1.xml" Id="Rc8a081b17f7d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a81cd8ae1c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ddd285b0c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4b22380bd4f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8b872e5a44e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e1dcb821c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5253f8538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346f898ce4a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3447555ab44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MØTEPLASSER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MØTEPLASSER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MØTEPLASSER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MØTEPLASSER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MØTEPLASSER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MØTEPLASSER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6 447 033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32 865 716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33 390 250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MØTEPLASSER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NÆSS JONSON  –  67,5 %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ALM JONSON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ALM JONSON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MØTEPLASSER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986 696 180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MØTEPLASSER AS</a:t>
            </a:r>
          </a:p>
        </p:txBody>
      </p:sp>
    </p:spTree>
  </p:cSld>
  <p:clrMapOvr>
    <a:masterClrMapping xmlns:a="http://schemas.openxmlformats.org/drawingml/2006/main"/>
  </p:clrMapOvr>
</p:sld>
</file>