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adb9fe2b054cb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777b6f6cbfc41fe"/>
  </p:sldMasterIdLst>
  <p:sldIdLst>
    <p:sldId xmlns:r="http://schemas.openxmlformats.org/officeDocument/2006/relationships" id="256" r:id="R6fd9d5217f0a4556"/>
    <p:sldId xmlns:r="http://schemas.openxmlformats.org/officeDocument/2006/relationships" id="257" r:id="Rf3337c8617e243ad"/>
    <p:sldId xmlns:r="http://schemas.openxmlformats.org/officeDocument/2006/relationships" id="258" r:id="R1ff41e695897470a"/>
    <p:sldId xmlns:r="http://schemas.openxmlformats.org/officeDocument/2006/relationships" id="259" r:id="R4285515fefaf4ff9"/>
    <p:sldId xmlns:r="http://schemas.openxmlformats.org/officeDocument/2006/relationships" id="260" r:id="Rcfb96db9f7a0430d"/>
    <p:sldId xmlns:r="http://schemas.openxmlformats.org/officeDocument/2006/relationships" id="261" r:id="R59c9fedd35bc4818"/>
    <p:sldId xmlns:r="http://schemas.openxmlformats.org/officeDocument/2006/relationships" id="262" r:id="Rca4b4549747b488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77b6f6cbfc41fe" /><Relationship Type="http://schemas.openxmlformats.org/officeDocument/2006/relationships/slide" Target="/ppt/slides/slide1.xml" Id="R6fd9d5217f0a4556" /><Relationship Type="http://schemas.openxmlformats.org/officeDocument/2006/relationships/slide" Target="/ppt/slides/slide2.xml" Id="Rf3337c8617e243ad" /><Relationship Type="http://schemas.openxmlformats.org/officeDocument/2006/relationships/slide" Target="/ppt/slides/slide3.xml" Id="R1ff41e695897470a" /><Relationship Type="http://schemas.openxmlformats.org/officeDocument/2006/relationships/slide" Target="/ppt/slides/slide4.xml" Id="R4285515fefaf4ff9" /><Relationship Type="http://schemas.openxmlformats.org/officeDocument/2006/relationships/slide" Target="/ppt/slides/slide5.xml" Id="Rcfb96db9f7a0430d" /><Relationship Type="http://schemas.openxmlformats.org/officeDocument/2006/relationships/slide" Target="/ppt/slides/slide6.xml" Id="R59c9fedd35bc4818" /><Relationship Type="http://schemas.openxmlformats.org/officeDocument/2006/relationships/slide" Target="/ppt/slides/slide7.xml" Id="Rca4b4549747b488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5d161507244b8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5ab920380a42fa" /><Relationship Type="http://schemas.openxmlformats.org/officeDocument/2006/relationships/theme" Target="/ppt/slideMasters/theme/theme1.xml" Id="Rbe3be5bedabe4a8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c5ab920380a42f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e019ac5149437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ae51ed4b3a43d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f38a95f71840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26241d57e441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f8bbffaabd480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553e0e4a0448b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74c093b0da45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SPORNES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SPORNES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SPORNES EIENDOM AS ble etablert [år] og holder til i Færvik.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SPORNES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SPORNES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SPORNES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3 273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3 273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−235 965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15 376 429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SPORNES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SØRLANDET RESORT EIENDOMSUTVIKLING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SPORNES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Arendal Herregaard, Hoveveien 65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4818 Færvik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986 700 749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SPORNES EIENDOM AS</a:t>
            </a:r>
          </a:p>
        </p:txBody>
      </p:sp>
    </p:spTree>
  </p:cSld>
  <p:clrMapOvr>
    <a:masterClrMapping xmlns:a="http://schemas.openxmlformats.org/drawingml/2006/main"/>
  </p:clrMapOvr>
</p:sld>
</file>