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78232107d24b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00190afb644080"/>
  </p:sldMasterIdLst>
  <p:sldIdLst>
    <p:sldId xmlns:r="http://schemas.openxmlformats.org/officeDocument/2006/relationships" id="256" r:id="Ra25e5db90c624cc0"/>
    <p:sldId xmlns:r="http://schemas.openxmlformats.org/officeDocument/2006/relationships" id="257" r:id="Ra6cf13baab5c4220"/>
    <p:sldId xmlns:r="http://schemas.openxmlformats.org/officeDocument/2006/relationships" id="258" r:id="R793c7281ce364142"/>
    <p:sldId xmlns:r="http://schemas.openxmlformats.org/officeDocument/2006/relationships" id="259" r:id="R932fa79ba5ed40cc"/>
    <p:sldId xmlns:r="http://schemas.openxmlformats.org/officeDocument/2006/relationships" id="260" r:id="R33eaa1f0ef784812"/>
    <p:sldId xmlns:r="http://schemas.openxmlformats.org/officeDocument/2006/relationships" id="261" r:id="R4d6e1b5f16ad47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00190afb644080" /><Relationship Type="http://schemas.openxmlformats.org/officeDocument/2006/relationships/slide" Target="/ppt/slides/slide1.xml" Id="Ra25e5db90c624cc0" /><Relationship Type="http://schemas.openxmlformats.org/officeDocument/2006/relationships/slide" Target="/ppt/slides/slide2.xml" Id="Ra6cf13baab5c4220" /><Relationship Type="http://schemas.openxmlformats.org/officeDocument/2006/relationships/slide" Target="/ppt/slides/slide3.xml" Id="R793c7281ce364142" /><Relationship Type="http://schemas.openxmlformats.org/officeDocument/2006/relationships/slide" Target="/ppt/slides/slide4.xml" Id="R932fa79ba5ed40cc" /><Relationship Type="http://schemas.openxmlformats.org/officeDocument/2006/relationships/slide" Target="/ppt/slides/slide5.xml" Id="R33eaa1f0ef784812" /><Relationship Type="http://schemas.openxmlformats.org/officeDocument/2006/relationships/slide" Target="/ppt/slides/slide6.xml" Id="R4d6e1b5f16ad47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a7a9e725747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e4d2d05fb4a39" /><Relationship Type="http://schemas.openxmlformats.org/officeDocument/2006/relationships/theme" Target="/ppt/slideMasters/theme/theme1.xml" Id="R0f72c46403ac4b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5e4d2d05fb4a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92014426c48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18c67d96b4f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ed037875e42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f1644edb445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f4d81b5964c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cf75f5f3643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ALFASET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ALFASET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ALFASET 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ALFASET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ALFASET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ALFASET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GUNDERSEN 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ALFASET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986 715 134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ALFASET SERVICE AS</a:t>
            </a:r>
          </a:p>
        </p:txBody>
      </p:sp>
    </p:spTree>
  </p:cSld>
  <p:clrMapOvr>
    <a:masterClrMapping xmlns:a="http://schemas.openxmlformats.org/drawingml/2006/main"/>
  </p:clrMapOvr>
</p:sld>
</file>