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1507a3ba374f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5ab4327a2f4a83"/>
  </p:sldMasterIdLst>
  <p:sldIdLst>
    <p:sldId xmlns:r="http://schemas.openxmlformats.org/officeDocument/2006/relationships" id="256" r:id="R7175eca32e584435"/>
    <p:sldId xmlns:r="http://schemas.openxmlformats.org/officeDocument/2006/relationships" id="257" r:id="Rc142b63a19934e8f"/>
    <p:sldId xmlns:r="http://schemas.openxmlformats.org/officeDocument/2006/relationships" id="258" r:id="R6b94307144494842"/>
    <p:sldId xmlns:r="http://schemas.openxmlformats.org/officeDocument/2006/relationships" id="259" r:id="Rc4cc0a3bfcd844d5"/>
    <p:sldId xmlns:r="http://schemas.openxmlformats.org/officeDocument/2006/relationships" id="260" r:id="R0c0cbcc504eb4c35"/>
    <p:sldId xmlns:r="http://schemas.openxmlformats.org/officeDocument/2006/relationships" id="261" r:id="R112aa75a64fd4d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ab4327a2f4a83" /><Relationship Type="http://schemas.openxmlformats.org/officeDocument/2006/relationships/slide" Target="/ppt/slides/slide1.xml" Id="R7175eca32e584435" /><Relationship Type="http://schemas.openxmlformats.org/officeDocument/2006/relationships/slide" Target="/ppt/slides/slide2.xml" Id="Rc142b63a19934e8f" /><Relationship Type="http://schemas.openxmlformats.org/officeDocument/2006/relationships/slide" Target="/ppt/slides/slide3.xml" Id="R6b94307144494842" /><Relationship Type="http://schemas.openxmlformats.org/officeDocument/2006/relationships/slide" Target="/ppt/slides/slide4.xml" Id="Rc4cc0a3bfcd844d5" /><Relationship Type="http://schemas.openxmlformats.org/officeDocument/2006/relationships/slide" Target="/ppt/slides/slide5.xml" Id="R0c0cbcc504eb4c35" /><Relationship Type="http://schemas.openxmlformats.org/officeDocument/2006/relationships/slide" Target="/ppt/slides/slide6.xml" Id="R112aa75a64fd4d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52558fabc46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98b39e87e4cd7" /><Relationship Type="http://schemas.openxmlformats.org/officeDocument/2006/relationships/theme" Target="/ppt/slideMasters/theme/theme1.xml" Id="R8f53896ffa1d4a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f98b39e87e4c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204a923fd4e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904c4470a49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0daf98bcc41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eee80f299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07e019f0146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5d1f0dfe347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AKSEL OLSENSVEG BORETTSLAG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 OLSENSVEG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OLSENSVEG BORETTSLAG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 OLSENSVEG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 OLSENSVEG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 OLSENSVEG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542 888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289 483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115 262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1 043 198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6 017 817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 OLSENSVEG BORETTSLAG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Varnaveien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1523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post@vbbl.no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www.vbbl.no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986 723 021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AKSEL OLSENSVEG BORETTSLAG</a:t>
            </a:r>
          </a:p>
        </p:txBody>
      </p:sp>
    </p:spTree>
  </p:cSld>
  <p:clrMapOvr>
    <a:masterClrMapping xmlns:a="http://schemas.openxmlformats.org/drawingml/2006/main"/>
  </p:clrMapOvr>
</p:sld>
</file>