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7e0bc6697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0f321740440e3"/>
  </p:sldMasterIdLst>
  <p:sldIdLst>
    <p:sldId xmlns:r="http://schemas.openxmlformats.org/officeDocument/2006/relationships" id="256" r:id="Rf0a973de0dba470a"/>
    <p:sldId xmlns:r="http://schemas.openxmlformats.org/officeDocument/2006/relationships" id="257" r:id="R693d71860a59499e"/>
    <p:sldId xmlns:r="http://schemas.openxmlformats.org/officeDocument/2006/relationships" id="258" r:id="Rd887efc076a64aea"/>
    <p:sldId xmlns:r="http://schemas.openxmlformats.org/officeDocument/2006/relationships" id="259" r:id="R299fda155aed44dc"/>
    <p:sldId xmlns:r="http://schemas.openxmlformats.org/officeDocument/2006/relationships" id="260" r:id="R362c9dfb4fe04c59"/>
    <p:sldId xmlns:r="http://schemas.openxmlformats.org/officeDocument/2006/relationships" id="261" r:id="R00e09896501d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0f321740440e3" /><Relationship Type="http://schemas.openxmlformats.org/officeDocument/2006/relationships/slide" Target="/ppt/slides/slide1.xml" Id="Rf0a973de0dba470a" /><Relationship Type="http://schemas.openxmlformats.org/officeDocument/2006/relationships/slide" Target="/ppt/slides/slide2.xml" Id="R693d71860a59499e" /><Relationship Type="http://schemas.openxmlformats.org/officeDocument/2006/relationships/slide" Target="/ppt/slides/slide3.xml" Id="Rd887efc076a64aea" /><Relationship Type="http://schemas.openxmlformats.org/officeDocument/2006/relationships/slide" Target="/ppt/slides/slide4.xml" Id="R299fda155aed44dc" /><Relationship Type="http://schemas.openxmlformats.org/officeDocument/2006/relationships/slide" Target="/ppt/slides/slide5.xml" Id="R362c9dfb4fe04c59" /><Relationship Type="http://schemas.openxmlformats.org/officeDocument/2006/relationships/slide" Target="/ppt/slides/slide6.xml" Id="R00e09896501d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db93f6a65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a74b6c974637" /><Relationship Type="http://schemas.openxmlformats.org/officeDocument/2006/relationships/theme" Target="/ppt/slideMasters/theme/theme1.xml" Id="R62e955d0ab62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5a74b6c97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a16d6401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576fd7f46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eaf7edcef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c3be655e8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3a513583d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a6271c6af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