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da56c312e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8a773520e496b"/>
  </p:sldMasterIdLst>
  <p:sldIdLst>
    <p:sldId xmlns:r="http://schemas.openxmlformats.org/officeDocument/2006/relationships" id="256" r:id="R58f2dffb2122459b"/>
    <p:sldId xmlns:r="http://schemas.openxmlformats.org/officeDocument/2006/relationships" id="257" r:id="R975eb128784643ce"/>
    <p:sldId xmlns:r="http://schemas.openxmlformats.org/officeDocument/2006/relationships" id="258" r:id="R093c4f3b408049be"/>
    <p:sldId xmlns:r="http://schemas.openxmlformats.org/officeDocument/2006/relationships" id="259" r:id="Rdc513810f0754293"/>
    <p:sldId xmlns:r="http://schemas.openxmlformats.org/officeDocument/2006/relationships" id="260" r:id="R78dfbf3f1f114347"/>
    <p:sldId xmlns:r="http://schemas.openxmlformats.org/officeDocument/2006/relationships" id="261" r:id="R26a3132290fc4159"/>
    <p:sldId xmlns:r="http://schemas.openxmlformats.org/officeDocument/2006/relationships" id="262" r:id="R4ddc93f61659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8a773520e496b" /><Relationship Type="http://schemas.openxmlformats.org/officeDocument/2006/relationships/slide" Target="/ppt/slides/slide1.xml" Id="R58f2dffb2122459b" /><Relationship Type="http://schemas.openxmlformats.org/officeDocument/2006/relationships/slide" Target="/ppt/slides/slide2.xml" Id="R975eb128784643ce" /><Relationship Type="http://schemas.openxmlformats.org/officeDocument/2006/relationships/slide" Target="/ppt/slides/slide3.xml" Id="R093c4f3b408049be" /><Relationship Type="http://schemas.openxmlformats.org/officeDocument/2006/relationships/slide" Target="/ppt/slides/slide4.xml" Id="Rdc513810f0754293" /><Relationship Type="http://schemas.openxmlformats.org/officeDocument/2006/relationships/slide" Target="/ppt/slides/slide5.xml" Id="R78dfbf3f1f114347" /><Relationship Type="http://schemas.openxmlformats.org/officeDocument/2006/relationships/slide" Target="/ppt/slides/slide6.xml" Id="R26a3132290fc4159" /><Relationship Type="http://schemas.openxmlformats.org/officeDocument/2006/relationships/slide" Target="/ppt/slides/slide7.xml" Id="R4ddc93f61659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40ad0d32b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caf3da1204719" /><Relationship Type="http://schemas.openxmlformats.org/officeDocument/2006/relationships/theme" Target="/ppt/slideMasters/theme/theme1.xml" Id="R8a123882fa9d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caf3da120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5b7f5f4d3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f6d6f6cc2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123a28bae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a71794dd4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e3603ef87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d777bd4df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73b1e4e12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32 253 000 000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32 468 000 000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986 733 884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