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4be5eb690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562cfd20b4a57"/>
  </p:sldMasterIdLst>
  <p:sldIdLst>
    <p:sldId xmlns:r="http://schemas.openxmlformats.org/officeDocument/2006/relationships" id="256" r:id="R70fdde6a67b04bdc"/>
    <p:sldId xmlns:r="http://schemas.openxmlformats.org/officeDocument/2006/relationships" id="257" r:id="R009f10e140184f21"/>
    <p:sldId xmlns:r="http://schemas.openxmlformats.org/officeDocument/2006/relationships" id="258" r:id="R6483f37eb2e64d31"/>
    <p:sldId xmlns:r="http://schemas.openxmlformats.org/officeDocument/2006/relationships" id="259" r:id="R6052050279c84557"/>
    <p:sldId xmlns:r="http://schemas.openxmlformats.org/officeDocument/2006/relationships" id="260" r:id="Re025bfddb51248fe"/>
    <p:sldId xmlns:r="http://schemas.openxmlformats.org/officeDocument/2006/relationships" id="261" r:id="R6e9c2e56536d4a65"/>
    <p:sldId xmlns:r="http://schemas.openxmlformats.org/officeDocument/2006/relationships" id="262" r:id="R08ce5ce4d98743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562cfd20b4a57" /><Relationship Type="http://schemas.openxmlformats.org/officeDocument/2006/relationships/slide" Target="/ppt/slides/slide1.xml" Id="R70fdde6a67b04bdc" /><Relationship Type="http://schemas.openxmlformats.org/officeDocument/2006/relationships/slide" Target="/ppt/slides/slide2.xml" Id="R009f10e140184f21" /><Relationship Type="http://schemas.openxmlformats.org/officeDocument/2006/relationships/slide" Target="/ppt/slides/slide3.xml" Id="R6483f37eb2e64d31" /><Relationship Type="http://schemas.openxmlformats.org/officeDocument/2006/relationships/slide" Target="/ppt/slides/slide4.xml" Id="R6052050279c84557" /><Relationship Type="http://schemas.openxmlformats.org/officeDocument/2006/relationships/slide" Target="/ppt/slides/slide5.xml" Id="Re025bfddb51248fe" /><Relationship Type="http://schemas.openxmlformats.org/officeDocument/2006/relationships/slide" Target="/ppt/slides/slide6.xml" Id="R6e9c2e56536d4a65" /><Relationship Type="http://schemas.openxmlformats.org/officeDocument/2006/relationships/slide" Target="/ppt/slides/slide7.xml" Id="R08ce5ce4d98743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084f02b404c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74a8a8724d34" /><Relationship Type="http://schemas.openxmlformats.org/officeDocument/2006/relationships/theme" Target="/ppt/slideMasters/theme/theme1.xml" Id="R2422a4b74d2b42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774a8a872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159977db5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60563313e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456862f75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6fdbcf245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87438b51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826871aad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de383087a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ASPELUND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ELEKTRO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Emilie Haugs vei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