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dc13cb4d7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68416af0f4af4"/>
  </p:sldMasterIdLst>
  <p:sldIdLst>
    <p:sldId xmlns:r="http://schemas.openxmlformats.org/officeDocument/2006/relationships" id="256" r:id="Rbdd50297af204cc6"/>
    <p:sldId xmlns:r="http://schemas.openxmlformats.org/officeDocument/2006/relationships" id="257" r:id="R328b3f94eb154ffd"/>
    <p:sldId xmlns:r="http://schemas.openxmlformats.org/officeDocument/2006/relationships" id="258" r:id="R064ab23026b848c0"/>
    <p:sldId xmlns:r="http://schemas.openxmlformats.org/officeDocument/2006/relationships" id="259" r:id="R62a734691dcc4241"/>
    <p:sldId xmlns:r="http://schemas.openxmlformats.org/officeDocument/2006/relationships" id="260" r:id="R8eb42abfe2124bc1"/>
    <p:sldId xmlns:r="http://schemas.openxmlformats.org/officeDocument/2006/relationships" id="261" r:id="Rbeacbaed55d0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68416af0f4af4" /><Relationship Type="http://schemas.openxmlformats.org/officeDocument/2006/relationships/slide" Target="/ppt/slides/slide1.xml" Id="Rbdd50297af204cc6" /><Relationship Type="http://schemas.openxmlformats.org/officeDocument/2006/relationships/slide" Target="/ppt/slides/slide2.xml" Id="R328b3f94eb154ffd" /><Relationship Type="http://schemas.openxmlformats.org/officeDocument/2006/relationships/slide" Target="/ppt/slides/slide3.xml" Id="R064ab23026b848c0" /><Relationship Type="http://schemas.openxmlformats.org/officeDocument/2006/relationships/slide" Target="/ppt/slides/slide4.xml" Id="R62a734691dcc4241" /><Relationship Type="http://schemas.openxmlformats.org/officeDocument/2006/relationships/slide" Target="/ppt/slides/slide5.xml" Id="R8eb42abfe2124bc1" /><Relationship Type="http://schemas.openxmlformats.org/officeDocument/2006/relationships/slide" Target="/ppt/slides/slide6.xml" Id="Rbeacbaed55d0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9e35aa4d2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9d990734a4a5c" /><Relationship Type="http://schemas.openxmlformats.org/officeDocument/2006/relationships/theme" Target="/ppt/slideMasters/theme/theme1.xml" Id="R58533e86416b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9d990734a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61b5fccb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bb072d576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92f81f92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8740fe04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3838adc09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f5c7c4f41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GUTTELVIK NÆRINGSPARK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986 757 643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