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24ea196654d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4231aebf744b37"/>
  </p:sldMasterIdLst>
  <p:sldIdLst>
    <p:sldId xmlns:r="http://schemas.openxmlformats.org/officeDocument/2006/relationships" id="256" r:id="R928ba77e29b14a18"/>
    <p:sldId xmlns:r="http://schemas.openxmlformats.org/officeDocument/2006/relationships" id="257" r:id="R3d57459d71214fb0"/>
    <p:sldId xmlns:r="http://schemas.openxmlformats.org/officeDocument/2006/relationships" id="258" r:id="R65de75e9fd694bf0"/>
    <p:sldId xmlns:r="http://schemas.openxmlformats.org/officeDocument/2006/relationships" id="259" r:id="Re69f97358da14eb4"/>
    <p:sldId xmlns:r="http://schemas.openxmlformats.org/officeDocument/2006/relationships" id="260" r:id="R3f0ed331360441a7"/>
    <p:sldId xmlns:r="http://schemas.openxmlformats.org/officeDocument/2006/relationships" id="261" r:id="R4047a79afc9d45d2"/>
    <p:sldId xmlns:r="http://schemas.openxmlformats.org/officeDocument/2006/relationships" id="262" r:id="R6ef4477307ad48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231aebf744b37" /><Relationship Type="http://schemas.openxmlformats.org/officeDocument/2006/relationships/slide" Target="/ppt/slides/slide1.xml" Id="R928ba77e29b14a18" /><Relationship Type="http://schemas.openxmlformats.org/officeDocument/2006/relationships/slide" Target="/ppt/slides/slide2.xml" Id="R3d57459d71214fb0" /><Relationship Type="http://schemas.openxmlformats.org/officeDocument/2006/relationships/slide" Target="/ppt/slides/slide3.xml" Id="R65de75e9fd694bf0" /><Relationship Type="http://schemas.openxmlformats.org/officeDocument/2006/relationships/slide" Target="/ppt/slides/slide4.xml" Id="Re69f97358da14eb4" /><Relationship Type="http://schemas.openxmlformats.org/officeDocument/2006/relationships/slide" Target="/ppt/slides/slide5.xml" Id="R3f0ed331360441a7" /><Relationship Type="http://schemas.openxmlformats.org/officeDocument/2006/relationships/slide" Target="/ppt/slides/slide6.xml" Id="R4047a79afc9d45d2" /><Relationship Type="http://schemas.openxmlformats.org/officeDocument/2006/relationships/slide" Target="/ppt/slides/slide7.xml" Id="R6ef4477307ad48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aa35f3bb9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3cce28adb4adf" /><Relationship Type="http://schemas.openxmlformats.org/officeDocument/2006/relationships/theme" Target="/ppt/slideMasters/theme/theme1.xml" Id="Rf6189eb3f5bb43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c3cce28adb4a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eb4d76e57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f76f8a166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088022b9e40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ab74fe398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e5937de164a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d95f9d69e40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b9fe650dc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GUTTELVIK NÆRINGSPARK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NÆRINGSPARK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11 891 676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14 757 883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29 519 432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MAGNAR GUTTELVIK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SUNDET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Herfjordsveien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986 757 643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