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cc1d406cb843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6bf6c72ada94ea7"/>
  </p:sldMasterIdLst>
  <p:sldIdLst>
    <p:sldId xmlns:r="http://schemas.openxmlformats.org/officeDocument/2006/relationships" id="256" r:id="R6ebd283a6948475d"/>
    <p:sldId xmlns:r="http://schemas.openxmlformats.org/officeDocument/2006/relationships" id="257" r:id="R8f7070e853584f67"/>
    <p:sldId xmlns:r="http://schemas.openxmlformats.org/officeDocument/2006/relationships" id="258" r:id="Rc48ea7b3dd814516"/>
    <p:sldId xmlns:r="http://schemas.openxmlformats.org/officeDocument/2006/relationships" id="259" r:id="R938da3c547e44326"/>
    <p:sldId xmlns:r="http://schemas.openxmlformats.org/officeDocument/2006/relationships" id="260" r:id="Re1a0078cfe0e434e"/>
    <p:sldId xmlns:r="http://schemas.openxmlformats.org/officeDocument/2006/relationships" id="261" r:id="R8ab2b50aa7b1494d"/>
    <p:sldId xmlns:r="http://schemas.openxmlformats.org/officeDocument/2006/relationships" id="262" r:id="Rf32b5f4787d64e9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bf6c72ada94ea7" /><Relationship Type="http://schemas.openxmlformats.org/officeDocument/2006/relationships/slide" Target="/ppt/slides/slide1.xml" Id="R6ebd283a6948475d" /><Relationship Type="http://schemas.openxmlformats.org/officeDocument/2006/relationships/slide" Target="/ppt/slides/slide2.xml" Id="R8f7070e853584f67" /><Relationship Type="http://schemas.openxmlformats.org/officeDocument/2006/relationships/slide" Target="/ppt/slides/slide3.xml" Id="Rc48ea7b3dd814516" /><Relationship Type="http://schemas.openxmlformats.org/officeDocument/2006/relationships/slide" Target="/ppt/slides/slide4.xml" Id="R938da3c547e44326" /><Relationship Type="http://schemas.openxmlformats.org/officeDocument/2006/relationships/slide" Target="/ppt/slides/slide5.xml" Id="Re1a0078cfe0e434e" /><Relationship Type="http://schemas.openxmlformats.org/officeDocument/2006/relationships/slide" Target="/ppt/slides/slide6.xml" Id="R8ab2b50aa7b1494d" /><Relationship Type="http://schemas.openxmlformats.org/officeDocument/2006/relationships/slide" Target="/ppt/slides/slide7.xml" Id="Rf32b5f4787d64e9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eb52b6096844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f4066b9a774b75" /><Relationship Type="http://schemas.openxmlformats.org/officeDocument/2006/relationships/theme" Target="/ppt/slideMasters/theme/theme1.xml" Id="R958281c416a046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f4066b9a774b7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33639d803e4a4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adb0c419ed400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736e892d49414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38c943c5ea4d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6dd5e5bbef46f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9f414e588f4c9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948167da343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BOLIGGRUPPEN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BOLIGGRUPPEN AS ble etablert [år] og holder til i Hylkje.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284 341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−137 794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−461 039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517 938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10 680 297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EVA BUGGE WAGENIUS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JØRN KETIL WAGENIUS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Hylkjeflaten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5109 Hylkje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39 39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jorn@boliggruppen.no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www.boliggruppen.no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986 758 321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BOLIGGRUPPEN AS</a:t>
            </a:r>
          </a:p>
        </p:txBody>
      </p:sp>
    </p:spTree>
  </p:cSld>
  <p:clrMapOvr>
    <a:masterClrMapping xmlns:a="http://schemas.openxmlformats.org/drawingml/2006/main"/>
  </p:clrMapOvr>
</p:sld>
</file>