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d4c829a6a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fef3325b34124"/>
  </p:sldMasterIdLst>
  <p:sldIdLst>
    <p:sldId xmlns:r="http://schemas.openxmlformats.org/officeDocument/2006/relationships" id="256" r:id="R8f76e9c9e6bd4e00"/>
    <p:sldId xmlns:r="http://schemas.openxmlformats.org/officeDocument/2006/relationships" id="257" r:id="R462e85666a894e7e"/>
    <p:sldId xmlns:r="http://schemas.openxmlformats.org/officeDocument/2006/relationships" id="258" r:id="Rfaf571f6ba244e75"/>
    <p:sldId xmlns:r="http://schemas.openxmlformats.org/officeDocument/2006/relationships" id="259" r:id="R098555b1fe314700"/>
    <p:sldId xmlns:r="http://schemas.openxmlformats.org/officeDocument/2006/relationships" id="260" r:id="Rf320435954654a13"/>
    <p:sldId xmlns:r="http://schemas.openxmlformats.org/officeDocument/2006/relationships" id="261" r:id="Rb6398d733b244933"/>
    <p:sldId xmlns:r="http://schemas.openxmlformats.org/officeDocument/2006/relationships" id="262" r:id="Rcc5efe79b05a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fef3325b34124" /><Relationship Type="http://schemas.openxmlformats.org/officeDocument/2006/relationships/slide" Target="/ppt/slides/slide1.xml" Id="R8f76e9c9e6bd4e00" /><Relationship Type="http://schemas.openxmlformats.org/officeDocument/2006/relationships/slide" Target="/ppt/slides/slide2.xml" Id="R462e85666a894e7e" /><Relationship Type="http://schemas.openxmlformats.org/officeDocument/2006/relationships/slide" Target="/ppt/slides/slide3.xml" Id="Rfaf571f6ba244e75" /><Relationship Type="http://schemas.openxmlformats.org/officeDocument/2006/relationships/slide" Target="/ppt/slides/slide4.xml" Id="R098555b1fe314700" /><Relationship Type="http://schemas.openxmlformats.org/officeDocument/2006/relationships/slide" Target="/ppt/slides/slide5.xml" Id="Rf320435954654a13" /><Relationship Type="http://schemas.openxmlformats.org/officeDocument/2006/relationships/slide" Target="/ppt/slides/slide6.xml" Id="Rb6398d733b244933" /><Relationship Type="http://schemas.openxmlformats.org/officeDocument/2006/relationships/slide" Target="/ppt/slides/slide7.xml" Id="Rcc5efe79b05a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adf292f26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05f9efa64cf0" /><Relationship Type="http://schemas.openxmlformats.org/officeDocument/2006/relationships/theme" Target="/ppt/slideMasters/theme/theme1.xml" Id="R5527aa2cf44b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705f9efa6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35ae20756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55de34654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cac207f5f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2bd917409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dca8f1155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a83e14fc4a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64fddd5c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HEADWIND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HEADWIND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17 245 585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−399 318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7 055 869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HEADWIND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90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post@headwind.no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www.headwind.no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986 758 526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HEADWIND ØKONOMI AS</a:t>
            </a:r>
          </a:p>
        </p:txBody>
      </p:sp>
    </p:spTree>
  </p:cSld>
  <p:clrMapOvr>
    <a:masterClrMapping xmlns:a="http://schemas.openxmlformats.org/drawingml/2006/main"/>
  </p:clrMapOvr>
</p:sld>
</file>