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4ad9be4a2648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046293bbe5497d"/>
  </p:sldMasterIdLst>
  <p:sldIdLst>
    <p:sldId xmlns:r="http://schemas.openxmlformats.org/officeDocument/2006/relationships" id="256" r:id="Rdba7e6234c434144"/>
    <p:sldId xmlns:r="http://schemas.openxmlformats.org/officeDocument/2006/relationships" id="257" r:id="Ra896aaa1155d4c0d"/>
    <p:sldId xmlns:r="http://schemas.openxmlformats.org/officeDocument/2006/relationships" id="258" r:id="R7037a7b4decb4cb2"/>
    <p:sldId xmlns:r="http://schemas.openxmlformats.org/officeDocument/2006/relationships" id="259" r:id="R65db4af6094645ed"/>
    <p:sldId xmlns:r="http://schemas.openxmlformats.org/officeDocument/2006/relationships" id="260" r:id="R42042a27f74d4793"/>
    <p:sldId xmlns:r="http://schemas.openxmlformats.org/officeDocument/2006/relationships" id="261" r:id="Ra1b49b53ee7840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46293bbe5497d" /><Relationship Type="http://schemas.openxmlformats.org/officeDocument/2006/relationships/slide" Target="/ppt/slides/slide1.xml" Id="Rdba7e6234c434144" /><Relationship Type="http://schemas.openxmlformats.org/officeDocument/2006/relationships/slide" Target="/ppt/slides/slide2.xml" Id="Ra896aaa1155d4c0d" /><Relationship Type="http://schemas.openxmlformats.org/officeDocument/2006/relationships/slide" Target="/ppt/slides/slide3.xml" Id="R7037a7b4decb4cb2" /><Relationship Type="http://schemas.openxmlformats.org/officeDocument/2006/relationships/slide" Target="/ppt/slides/slide4.xml" Id="R65db4af6094645ed" /><Relationship Type="http://schemas.openxmlformats.org/officeDocument/2006/relationships/slide" Target="/ppt/slides/slide5.xml" Id="R42042a27f74d4793" /><Relationship Type="http://schemas.openxmlformats.org/officeDocument/2006/relationships/slide" Target="/ppt/slides/slide6.xml" Id="Ra1b49b53ee7840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f45d2cbaf542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a4fc1c5604d33" /><Relationship Type="http://schemas.openxmlformats.org/officeDocument/2006/relationships/theme" Target="/ppt/slideMasters/theme/theme1.xml" Id="Rfdafc798de0440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8a4fc1c5604d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a55e2320443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6d5162b4f43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e4cb40f1d47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57468576e47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088beabb14b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814eb6557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BOA SUB 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 SUB 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 SUB 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 SUB 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 SUB 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 SUB 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 SUB C AS</a:t>
            </a:r>
          </a:p>
        </p:txBody>
      </p:sp>
    </p:spTree>
  </p:cSld>
  <p:clrMapOvr>
    <a:masterClrMapping xmlns:a="http://schemas.openxmlformats.org/drawingml/2006/main"/>
  </p:clrMapOvr>
</p:sld>
</file>