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07592ce5b04e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6bf1ecb364167"/>
  </p:sldMasterIdLst>
  <p:sldIdLst>
    <p:sldId xmlns:r="http://schemas.openxmlformats.org/officeDocument/2006/relationships" id="256" r:id="R1006d1583bb34f3f"/>
    <p:sldId xmlns:r="http://schemas.openxmlformats.org/officeDocument/2006/relationships" id="257" r:id="Rf6e8ab6f844641a4"/>
    <p:sldId xmlns:r="http://schemas.openxmlformats.org/officeDocument/2006/relationships" id="258" r:id="R5e8e56fd2ea3442b"/>
    <p:sldId xmlns:r="http://schemas.openxmlformats.org/officeDocument/2006/relationships" id="259" r:id="R47e14630e66344dc"/>
    <p:sldId xmlns:r="http://schemas.openxmlformats.org/officeDocument/2006/relationships" id="260" r:id="R941a7533afef4e55"/>
    <p:sldId xmlns:r="http://schemas.openxmlformats.org/officeDocument/2006/relationships" id="261" r:id="R7fe968b04eca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6bf1ecb364167" /><Relationship Type="http://schemas.openxmlformats.org/officeDocument/2006/relationships/slide" Target="/ppt/slides/slide1.xml" Id="R1006d1583bb34f3f" /><Relationship Type="http://schemas.openxmlformats.org/officeDocument/2006/relationships/slide" Target="/ppt/slides/slide2.xml" Id="Rf6e8ab6f844641a4" /><Relationship Type="http://schemas.openxmlformats.org/officeDocument/2006/relationships/slide" Target="/ppt/slides/slide3.xml" Id="R5e8e56fd2ea3442b" /><Relationship Type="http://schemas.openxmlformats.org/officeDocument/2006/relationships/slide" Target="/ppt/slides/slide4.xml" Id="R47e14630e66344dc" /><Relationship Type="http://schemas.openxmlformats.org/officeDocument/2006/relationships/slide" Target="/ppt/slides/slide5.xml" Id="R941a7533afef4e55" /><Relationship Type="http://schemas.openxmlformats.org/officeDocument/2006/relationships/slide" Target="/ppt/slides/slide6.xml" Id="R7fe968b04eca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3133debde49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a26281ecb4638" /><Relationship Type="http://schemas.openxmlformats.org/officeDocument/2006/relationships/theme" Target="/ppt/slideMasters/theme/theme1.xml" Id="Rcdfd3b8f950047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2a26281ecb46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5bbcb1cb24d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3edc2069943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3f37e594441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2d4486f0e4f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9a4513730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fdcefd549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BOA SUB 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BOA SUB 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BOA OFFSHORE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 SUB C AS</a:t>
            </a:r>
          </a:p>
        </p:txBody>
      </p:sp>
    </p:spTree>
  </p:cSld>
  <p:clrMapOvr>
    <a:masterClrMapping xmlns:a="http://schemas.openxmlformats.org/drawingml/2006/main"/>
  </p:clrMapOvr>
</p:sld>
</file>