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14d6dfdb024e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bca4e911214f0d"/>
  </p:sldMasterIdLst>
  <p:sldIdLst>
    <p:sldId xmlns:r="http://schemas.openxmlformats.org/officeDocument/2006/relationships" id="256" r:id="R0b8d4a10300b4745"/>
    <p:sldId xmlns:r="http://schemas.openxmlformats.org/officeDocument/2006/relationships" id="257" r:id="R3bdc052c412b4e58"/>
    <p:sldId xmlns:r="http://schemas.openxmlformats.org/officeDocument/2006/relationships" id="258" r:id="R33fd5b9c85844cb0"/>
    <p:sldId xmlns:r="http://schemas.openxmlformats.org/officeDocument/2006/relationships" id="259" r:id="Raeb9ad60bf13480b"/>
    <p:sldId xmlns:r="http://schemas.openxmlformats.org/officeDocument/2006/relationships" id="260" r:id="R1541591d443a4a59"/>
    <p:sldId xmlns:r="http://schemas.openxmlformats.org/officeDocument/2006/relationships" id="261" r:id="R499d36f3eef34a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bca4e911214f0d" /><Relationship Type="http://schemas.openxmlformats.org/officeDocument/2006/relationships/slide" Target="/ppt/slides/slide1.xml" Id="R0b8d4a10300b4745" /><Relationship Type="http://schemas.openxmlformats.org/officeDocument/2006/relationships/slide" Target="/ppt/slides/slide2.xml" Id="R3bdc052c412b4e58" /><Relationship Type="http://schemas.openxmlformats.org/officeDocument/2006/relationships/slide" Target="/ppt/slides/slide3.xml" Id="R33fd5b9c85844cb0" /><Relationship Type="http://schemas.openxmlformats.org/officeDocument/2006/relationships/slide" Target="/ppt/slides/slide4.xml" Id="Raeb9ad60bf13480b" /><Relationship Type="http://schemas.openxmlformats.org/officeDocument/2006/relationships/slide" Target="/ppt/slides/slide5.xml" Id="R1541591d443a4a59" /><Relationship Type="http://schemas.openxmlformats.org/officeDocument/2006/relationships/slide" Target="/ppt/slides/slide6.xml" Id="R499d36f3eef34a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5c328733947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ace5d74df483c" /><Relationship Type="http://schemas.openxmlformats.org/officeDocument/2006/relationships/theme" Target="/ppt/slideMasters/theme/theme1.xml" Id="R153e355a4f7340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dace5d74df48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2a14daf8a4f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c8ac594874f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bb187bee94b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bd27616724e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fe38b863945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d4229ca0443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ÅRØ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ÅRØ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ÅRØ 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ÅRØ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ÅRØ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ÅRØ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BERGSETH KARSTEN PETER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ÅRØ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986 769 366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ÅRØ BYGG AS</a:t>
            </a:r>
          </a:p>
        </p:txBody>
      </p:sp>
    </p:spTree>
  </p:cSld>
  <p:clrMapOvr>
    <a:masterClrMapping xmlns:a="http://schemas.openxmlformats.org/drawingml/2006/main"/>
  </p:clrMapOvr>
</p:sld>
</file>