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ab1bed70e89488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f2c5fe2cca4942"/>
  </p:sldMasterIdLst>
  <p:sldIdLst>
    <p:sldId xmlns:r="http://schemas.openxmlformats.org/officeDocument/2006/relationships" id="256" r:id="R627fd92faf1c41eb"/>
    <p:sldId xmlns:r="http://schemas.openxmlformats.org/officeDocument/2006/relationships" id="257" r:id="R0d404a74a87644c6"/>
    <p:sldId xmlns:r="http://schemas.openxmlformats.org/officeDocument/2006/relationships" id="258" r:id="R25f1dd8e4ae6456e"/>
    <p:sldId xmlns:r="http://schemas.openxmlformats.org/officeDocument/2006/relationships" id="259" r:id="R03dfe64813734555"/>
    <p:sldId xmlns:r="http://schemas.openxmlformats.org/officeDocument/2006/relationships" id="260" r:id="R6fa51ffe210e4c05"/>
    <p:sldId xmlns:r="http://schemas.openxmlformats.org/officeDocument/2006/relationships" id="261" r:id="R9639593587204966"/>
    <p:sldId xmlns:r="http://schemas.openxmlformats.org/officeDocument/2006/relationships" id="262" r:id="Rd3e40f15812d410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f2c5fe2cca4942" /><Relationship Type="http://schemas.openxmlformats.org/officeDocument/2006/relationships/slide" Target="/ppt/slides/slide1.xml" Id="R627fd92faf1c41eb" /><Relationship Type="http://schemas.openxmlformats.org/officeDocument/2006/relationships/slide" Target="/ppt/slides/slide2.xml" Id="R0d404a74a87644c6" /><Relationship Type="http://schemas.openxmlformats.org/officeDocument/2006/relationships/slide" Target="/ppt/slides/slide3.xml" Id="R25f1dd8e4ae6456e" /><Relationship Type="http://schemas.openxmlformats.org/officeDocument/2006/relationships/slide" Target="/ppt/slides/slide4.xml" Id="R03dfe64813734555" /><Relationship Type="http://schemas.openxmlformats.org/officeDocument/2006/relationships/slide" Target="/ppt/slides/slide5.xml" Id="R6fa51ffe210e4c05" /><Relationship Type="http://schemas.openxmlformats.org/officeDocument/2006/relationships/slide" Target="/ppt/slides/slide6.xml" Id="R9639593587204966" /><Relationship Type="http://schemas.openxmlformats.org/officeDocument/2006/relationships/slide" Target="/ppt/slides/slide7.xml" Id="Rd3e40f15812d410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ff3f95163a4a3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661e0e25124bdd" /><Relationship Type="http://schemas.openxmlformats.org/officeDocument/2006/relationships/theme" Target="/ppt/slideMasters/theme/theme1.xml" Id="R6dcb0e2d39a3433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661e0e25124b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28ab3298c745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69db438fc1412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c122171abb47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b6ccbd6a6946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16293bfe7e44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ed6267393944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b60fea57db4f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RAM ARKITEKTUR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RAM ARKITEKTUR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17 813 105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−603 945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−831 539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1 593 910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4 864 271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ANETTE HØSTMÆLINGEN  –  10,2 %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DAHLEN  –  10,2 %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HORTEN  –  10,2 %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CHARLOTTE UTAKER  –  10,2 %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CATHRINE GRØNENG  –  10,2 %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HAGEN  –  10,2 %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Elvegata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2609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post@ram-arkitektur.no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www.ram-arkitektur.no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986 771 735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 ARKITEKTUR AS</a:t>
            </a:r>
          </a:p>
        </p:txBody>
      </p:sp>
    </p:spTree>
  </p:cSld>
  <p:clrMapOvr>
    <a:masterClrMapping xmlns:a="http://schemas.openxmlformats.org/drawingml/2006/main"/>
  </p:clrMapOvr>
</p:sld>
</file>