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b39049e66542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beea0f30334c8b"/>
  </p:sldMasterIdLst>
  <p:sldIdLst>
    <p:sldId xmlns:r="http://schemas.openxmlformats.org/officeDocument/2006/relationships" id="256" r:id="R76b6bf82165c4372"/>
    <p:sldId xmlns:r="http://schemas.openxmlformats.org/officeDocument/2006/relationships" id="257" r:id="R9dc78e453915443d"/>
    <p:sldId xmlns:r="http://schemas.openxmlformats.org/officeDocument/2006/relationships" id="258" r:id="Rcdce22ff976a4c25"/>
    <p:sldId xmlns:r="http://schemas.openxmlformats.org/officeDocument/2006/relationships" id="259" r:id="R0eeaf28fecd549c9"/>
    <p:sldId xmlns:r="http://schemas.openxmlformats.org/officeDocument/2006/relationships" id="260" r:id="R13184b70bc494903"/>
    <p:sldId xmlns:r="http://schemas.openxmlformats.org/officeDocument/2006/relationships" id="261" r:id="R7c3e61e9a6b4416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beea0f30334c8b" /><Relationship Type="http://schemas.openxmlformats.org/officeDocument/2006/relationships/slide" Target="/ppt/slides/slide1.xml" Id="R76b6bf82165c4372" /><Relationship Type="http://schemas.openxmlformats.org/officeDocument/2006/relationships/slide" Target="/ppt/slides/slide2.xml" Id="R9dc78e453915443d" /><Relationship Type="http://schemas.openxmlformats.org/officeDocument/2006/relationships/slide" Target="/ppt/slides/slide3.xml" Id="Rcdce22ff976a4c25" /><Relationship Type="http://schemas.openxmlformats.org/officeDocument/2006/relationships/slide" Target="/ppt/slides/slide4.xml" Id="R0eeaf28fecd549c9" /><Relationship Type="http://schemas.openxmlformats.org/officeDocument/2006/relationships/slide" Target="/ppt/slides/slide5.xml" Id="R13184b70bc494903" /><Relationship Type="http://schemas.openxmlformats.org/officeDocument/2006/relationships/slide" Target="/ppt/slides/slide6.xml" Id="R7c3e61e9a6b4416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51bdcbfca444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edaac58248441e" /><Relationship Type="http://schemas.openxmlformats.org/officeDocument/2006/relationships/theme" Target="/ppt/slideMasters/theme/theme1.xml" Id="Rd234783d5e94440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edaac58248441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6965d754cb46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1d66c18084465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3aa90f009049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ba4b6993ff4b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c5bf4b032f457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11c7ef126a44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HAAB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HAAB HOLDING AS ble etablert [år] og holder til i Stjørdal.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272 301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−677 201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−825 960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9 345 672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9 523 638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Helleberget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7507 Stjørdal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986 773 371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HAAB HOLDING AS</a:t>
            </a:r>
          </a:p>
        </p:txBody>
      </p:sp>
    </p:spTree>
  </p:cSld>
  <p:clrMapOvr>
    <a:masterClrMapping xmlns:a="http://schemas.openxmlformats.org/drawingml/2006/main"/>
  </p:clrMapOvr>
</p:sld>
</file>