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daaf126b3f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7702778b6649ff"/>
  </p:sldMasterIdLst>
  <p:sldIdLst>
    <p:sldId xmlns:r="http://schemas.openxmlformats.org/officeDocument/2006/relationships" id="256" r:id="R91b6cad5175e4659"/>
    <p:sldId xmlns:r="http://schemas.openxmlformats.org/officeDocument/2006/relationships" id="257" r:id="Raddb33c136214ff9"/>
    <p:sldId xmlns:r="http://schemas.openxmlformats.org/officeDocument/2006/relationships" id="258" r:id="R8d483f4ff5634754"/>
    <p:sldId xmlns:r="http://schemas.openxmlformats.org/officeDocument/2006/relationships" id="259" r:id="R34821d473fba493a"/>
    <p:sldId xmlns:r="http://schemas.openxmlformats.org/officeDocument/2006/relationships" id="260" r:id="R7ef4d7a27a0941dd"/>
    <p:sldId xmlns:r="http://schemas.openxmlformats.org/officeDocument/2006/relationships" id="261" r:id="R73f1ca2e8522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702778b6649ff" /><Relationship Type="http://schemas.openxmlformats.org/officeDocument/2006/relationships/slide" Target="/ppt/slides/slide1.xml" Id="R91b6cad5175e4659" /><Relationship Type="http://schemas.openxmlformats.org/officeDocument/2006/relationships/slide" Target="/ppt/slides/slide2.xml" Id="Raddb33c136214ff9" /><Relationship Type="http://schemas.openxmlformats.org/officeDocument/2006/relationships/slide" Target="/ppt/slides/slide3.xml" Id="R8d483f4ff5634754" /><Relationship Type="http://schemas.openxmlformats.org/officeDocument/2006/relationships/slide" Target="/ppt/slides/slide4.xml" Id="R34821d473fba493a" /><Relationship Type="http://schemas.openxmlformats.org/officeDocument/2006/relationships/slide" Target="/ppt/slides/slide5.xml" Id="R7ef4d7a27a0941dd" /><Relationship Type="http://schemas.openxmlformats.org/officeDocument/2006/relationships/slide" Target="/ppt/slides/slide6.xml" Id="R73f1ca2e8522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2b1f91dd94b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b300430f74ac7" /><Relationship Type="http://schemas.openxmlformats.org/officeDocument/2006/relationships/theme" Target="/ppt/slideMasters/theme/theme1.xml" Id="R3c4af6671c4e4e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7b300430f74a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2eaa90b8441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7d0b5780b43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50ae52ae644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02ccb1e6b44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3b0e68e5f41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6551a53bf43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UTROP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UTROP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2 395 127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1 195 144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04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utrop@utrop.no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www.utrop.no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986 774 300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UTROP AS</a:t>
            </a:r>
          </a:p>
        </p:txBody>
      </p:sp>
    </p:spTree>
  </p:cSld>
  <p:clrMapOvr>
    <a:masterClrMapping xmlns:a="http://schemas.openxmlformats.org/drawingml/2006/main"/>
  </p:clrMapOvr>
</p:sld>
</file>