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69e541ed1941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8ba1f4b8db4284"/>
  </p:sldMasterIdLst>
  <p:sldIdLst>
    <p:sldId xmlns:r="http://schemas.openxmlformats.org/officeDocument/2006/relationships" id="256" r:id="R9f9440545c5a4979"/>
    <p:sldId xmlns:r="http://schemas.openxmlformats.org/officeDocument/2006/relationships" id="257" r:id="R557201ed89f44831"/>
    <p:sldId xmlns:r="http://schemas.openxmlformats.org/officeDocument/2006/relationships" id="258" r:id="R18585b03464442f5"/>
    <p:sldId xmlns:r="http://schemas.openxmlformats.org/officeDocument/2006/relationships" id="259" r:id="Rb6c08120362c4c30"/>
    <p:sldId xmlns:r="http://schemas.openxmlformats.org/officeDocument/2006/relationships" id="260" r:id="R76f5eb509f244542"/>
    <p:sldId xmlns:r="http://schemas.openxmlformats.org/officeDocument/2006/relationships" id="261" r:id="R1abe8fa1f65b4b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8ba1f4b8db4284" /><Relationship Type="http://schemas.openxmlformats.org/officeDocument/2006/relationships/slide" Target="/ppt/slides/slide1.xml" Id="R9f9440545c5a4979" /><Relationship Type="http://schemas.openxmlformats.org/officeDocument/2006/relationships/slide" Target="/ppt/slides/slide2.xml" Id="R557201ed89f44831" /><Relationship Type="http://schemas.openxmlformats.org/officeDocument/2006/relationships/slide" Target="/ppt/slides/slide3.xml" Id="R18585b03464442f5" /><Relationship Type="http://schemas.openxmlformats.org/officeDocument/2006/relationships/slide" Target="/ppt/slides/slide4.xml" Id="Rb6c08120362c4c30" /><Relationship Type="http://schemas.openxmlformats.org/officeDocument/2006/relationships/slide" Target="/ppt/slides/slide5.xml" Id="R76f5eb509f244542" /><Relationship Type="http://schemas.openxmlformats.org/officeDocument/2006/relationships/slide" Target="/ppt/slides/slide6.xml" Id="R1abe8fa1f65b4b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02ad2c354c44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ce213f27f4950" /><Relationship Type="http://schemas.openxmlformats.org/officeDocument/2006/relationships/theme" Target="/ppt/slideMasters/theme/theme1.xml" Id="Rf3cc4ac502f94b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1ce213f27f49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dbb67f43b41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431d7abb243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632afa5ddf49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9efae9fd14a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21a9367014e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b6c0c8bc347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WESTØVER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986 774 521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WESTØVER EIENDOM AS</a:t>
            </a:r>
          </a:p>
        </p:txBody>
      </p:sp>
    </p:spTree>
  </p:cSld>
  <p:clrMapOvr>
    <a:masterClrMapping xmlns:a="http://schemas.openxmlformats.org/drawingml/2006/main"/>
  </p:clrMapOvr>
</p:sld>
</file>