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a55d64391549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b149b91b6c4b34"/>
  </p:sldMasterIdLst>
  <p:sldIdLst>
    <p:sldId xmlns:r="http://schemas.openxmlformats.org/officeDocument/2006/relationships" id="256" r:id="R9a2fdc6133734881"/>
    <p:sldId xmlns:r="http://schemas.openxmlformats.org/officeDocument/2006/relationships" id="257" r:id="R0aa98691f11c4bf6"/>
    <p:sldId xmlns:r="http://schemas.openxmlformats.org/officeDocument/2006/relationships" id="258" r:id="Rf1d7caf806a44983"/>
    <p:sldId xmlns:r="http://schemas.openxmlformats.org/officeDocument/2006/relationships" id="259" r:id="R13b74fddd5104dcf"/>
    <p:sldId xmlns:r="http://schemas.openxmlformats.org/officeDocument/2006/relationships" id="260" r:id="R40db57830280452c"/>
    <p:sldId xmlns:r="http://schemas.openxmlformats.org/officeDocument/2006/relationships" id="261" r:id="R3d20c0767fe04665"/>
    <p:sldId xmlns:r="http://schemas.openxmlformats.org/officeDocument/2006/relationships" id="262" r:id="R37ddd55d406a43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b149b91b6c4b34" /><Relationship Type="http://schemas.openxmlformats.org/officeDocument/2006/relationships/slide" Target="/ppt/slides/slide1.xml" Id="R9a2fdc6133734881" /><Relationship Type="http://schemas.openxmlformats.org/officeDocument/2006/relationships/slide" Target="/ppt/slides/slide2.xml" Id="R0aa98691f11c4bf6" /><Relationship Type="http://schemas.openxmlformats.org/officeDocument/2006/relationships/slide" Target="/ppt/slides/slide3.xml" Id="Rf1d7caf806a44983" /><Relationship Type="http://schemas.openxmlformats.org/officeDocument/2006/relationships/slide" Target="/ppt/slides/slide4.xml" Id="R13b74fddd5104dcf" /><Relationship Type="http://schemas.openxmlformats.org/officeDocument/2006/relationships/slide" Target="/ppt/slides/slide5.xml" Id="R40db57830280452c" /><Relationship Type="http://schemas.openxmlformats.org/officeDocument/2006/relationships/slide" Target="/ppt/slides/slide6.xml" Id="R3d20c0767fe04665" /><Relationship Type="http://schemas.openxmlformats.org/officeDocument/2006/relationships/slide" Target="/ppt/slides/slide7.xml" Id="R37ddd55d406a43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396b7ac4940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5dd9105b94af1" /><Relationship Type="http://schemas.openxmlformats.org/officeDocument/2006/relationships/theme" Target="/ppt/slideMasters/theme/theme1.xml" Id="R11908bb4248b45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95dd9105b94a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3bfd4c32248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417d08ffa4f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491cf495747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b4f1770e14a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f9fef9cbe4b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af04364a44f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e8e2fac7544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3K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3K ELEKTRO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223 842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1 065 053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INGENIØR IVAR PETTERSEN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986 778 713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3K ELEKTRO AS</a:t>
            </a:r>
          </a:p>
        </p:txBody>
      </p:sp>
    </p:spTree>
  </p:cSld>
  <p:clrMapOvr>
    <a:masterClrMapping xmlns:a="http://schemas.openxmlformats.org/drawingml/2006/main"/>
  </p:clrMapOvr>
</p:sld>
</file>