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a385513b0c48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a0cc7533ab4cd5"/>
  </p:sldMasterIdLst>
  <p:sldIdLst>
    <p:sldId xmlns:r="http://schemas.openxmlformats.org/officeDocument/2006/relationships" id="256" r:id="R6a36784446e64371"/>
    <p:sldId xmlns:r="http://schemas.openxmlformats.org/officeDocument/2006/relationships" id="257" r:id="R62e86ca1a6a9484b"/>
    <p:sldId xmlns:r="http://schemas.openxmlformats.org/officeDocument/2006/relationships" id="258" r:id="R7ef6e42ebc014999"/>
    <p:sldId xmlns:r="http://schemas.openxmlformats.org/officeDocument/2006/relationships" id="259" r:id="R26ed266670d44edf"/>
    <p:sldId xmlns:r="http://schemas.openxmlformats.org/officeDocument/2006/relationships" id="260" r:id="R30218132a3d24d11"/>
    <p:sldId xmlns:r="http://schemas.openxmlformats.org/officeDocument/2006/relationships" id="261" r:id="R2d7cd12021934c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0cc7533ab4cd5" /><Relationship Type="http://schemas.openxmlformats.org/officeDocument/2006/relationships/slide" Target="/ppt/slides/slide1.xml" Id="R6a36784446e64371" /><Relationship Type="http://schemas.openxmlformats.org/officeDocument/2006/relationships/slide" Target="/ppt/slides/slide2.xml" Id="R62e86ca1a6a9484b" /><Relationship Type="http://schemas.openxmlformats.org/officeDocument/2006/relationships/slide" Target="/ppt/slides/slide3.xml" Id="R7ef6e42ebc014999" /><Relationship Type="http://schemas.openxmlformats.org/officeDocument/2006/relationships/slide" Target="/ppt/slides/slide4.xml" Id="R26ed266670d44edf" /><Relationship Type="http://schemas.openxmlformats.org/officeDocument/2006/relationships/slide" Target="/ppt/slides/slide5.xml" Id="R30218132a3d24d11" /><Relationship Type="http://schemas.openxmlformats.org/officeDocument/2006/relationships/slide" Target="/ppt/slides/slide6.xml" Id="R2d7cd12021934c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67ee7089aa41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205cf169d4d65" /><Relationship Type="http://schemas.openxmlformats.org/officeDocument/2006/relationships/theme" Target="/ppt/slideMasters/theme/theme1.xml" Id="R46fad444292f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5205cf169d4d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f344a282a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cfe2c575046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1dcbc37f6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2c337fb4548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b44dc769847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e8bf4fab14d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TELENOR VENTURE 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VENTURE 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VENTURE VI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VENTURE 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VENTURE 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VENTURE 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COMMUNICATION II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VENTURE 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986 789 340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VENTURE VI AS</a:t>
            </a:r>
          </a:p>
        </p:txBody>
      </p:sp>
    </p:spTree>
  </p:cSld>
  <p:clrMapOvr>
    <a:masterClrMapping xmlns:a="http://schemas.openxmlformats.org/drawingml/2006/main"/>
  </p:clrMapOvr>
</p:sld>
</file>