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e3f03a42034b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00aefb28fa4b7e"/>
  </p:sldMasterIdLst>
  <p:sldIdLst>
    <p:sldId xmlns:r="http://schemas.openxmlformats.org/officeDocument/2006/relationships" id="256" r:id="R7de4c13a446a4ce9"/>
    <p:sldId xmlns:r="http://schemas.openxmlformats.org/officeDocument/2006/relationships" id="257" r:id="Rd331f30b3d604a24"/>
    <p:sldId xmlns:r="http://schemas.openxmlformats.org/officeDocument/2006/relationships" id="258" r:id="R5e7e24f3729e4cf3"/>
    <p:sldId xmlns:r="http://schemas.openxmlformats.org/officeDocument/2006/relationships" id="259" r:id="R047ba41de8da46b9"/>
    <p:sldId xmlns:r="http://schemas.openxmlformats.org/officeDocument/2006/relationships" id="260" r:id="R84b6d2e341014cc0"/>
    <p:sldId xmlns:r="http://schemas.openxmlformats.org/officeDocument/2006/relationships" id="261" r:id="Ra110b78e5b7d4e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00aefb28fa4b7e" /><Relationship Type="http://schemas.openxmlformats.org/officeDocument/2006/relationships/slide" Target="/ppt/slides/slide1.xml" Id="R7de4c13a446a4ce9" /><Relationship Type="http://schemas.openxmlformats.org/officeDocument/2006/relationships/slide" Target="/ppt/slides/slide2.xml" Id="Rd331f30b3d604a24" /><Relationship Type="http://schemas.openxmlformats.org/officeDocument/2006/relationships/slide" Target="/ppt/slides/slide3.xml" Id="R5e7e24f3729e4cf3" /><Relationship Type="http://schemas.openxmlformats.org/officeDocument/2006/relationships/slide" Target="/ppt/slides/slide4.xml" Id="R047ba41de8da46b9" /><Relationship Type="http://schemas.openxmlformats.org/officeDocument/2006/relationships/slide" Target="/ppt/slides/slide5.xml" Id="R84b6d2e341014cc0" /><Relationship Type="http://schemas.openxmlformats.org/officeDocument/2006/relationships/slide" Target="/ppt/slides/slide6.xml" Id="Ra110b78e5b7d4e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74ac71844c4f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c2d406bb04010" /><Relationship Type="http://schemas.openxmlformats.org/officeDocument/2006/relationships/theme" Target="/ppt/slideMasters/theme/theme1.xml" Id="R8c7801f2daed42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dc2d406bb0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784c67ee649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c8563f2f348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bafd6e44e4e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6dd5304784c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c72caa14a43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256563c72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ØRSTA TERRASSE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ØRSTA TERRASSE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I GIØRTZ SØNNER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BODØ BOLIGBYGGELAGS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TERRASSE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986 814 213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ØRSTA TERRASSE AS</a:t>
            </a:r>
          </a:p>
        </p:txBody>
      </p:sp>
    </p:spTree>
  </p:cSld>
  <p:clrMapOvr>
    <a:masterClrMapping xmlns:a="http://schemas.openxmlformats.org/drawingml/2006/main"/>
  </p:clrMapOvr>
</p:sld>
</file>