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3d99d4f7db45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342f1153234b9d"/>
  </p:sldMasterIdLst>
  <p:sldIdLst>
    <p:sldId xmlns:r="http://schemas.openxmlformats.org/officeDocument/2006/relationships" id="256" r:id="R57535e13898e460c"/>
    <p:sldId xmlns:r="http://schemas.openxmlformats.org/officeDocument/2006/relationships" id="257" r:id="R255989ec868f45d9"/>
    <p:sldId xmlns:r="http://schemas.openxmlformats.org/officeDocument/2006/relationships" id="258" r:id="R38676d2a659d404c"/>
    <p:sldId xmlns:r="http://schemas.openxmlformats.org/officeDocument/2006/relationships" id="259" r:id="R2b88597daa7f4a87"/>
    <p:sldId xmlns:r="http://schemas.openxmlformats.org/officeDocument/2006/relationships" id="260" r:id="R851bdbb18a5f41f0"/>
    <p:sldId xmlns:r="http://schemas.openxmlformats.org/officeDocument/2006/relationships" id="261" r:id="R12384736ea4047da"/>
    <p:sldId xmlns:r="http://schemas.openxmlformats.org/officeDocument/2006/relationships" id="262" r:id="R03d1f751b99743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342f1153234b9d" /><Relationship Type="http://schemas.openxmlformats.org/officeDocument/2006/relationships/slide" Target="/ppt/slides/slide1.xml" Id="R57535e13898e460c" /><Relationship Type="http://schemas.openxmlformats.org/officeDocument/2006/relationships/slide" Target="/ppt/slides/slide2.xml" Id="R255989ec868f45d9" /><Relationship Type="http://schemas.openxmlformats.org/officeDocument/2006/relationships/slide" Target="/ppt/slides/slide3.xml" Id="R38676d2a659d404c" /><Relationship Type="http://schemas.openxmlformats.org/officeDocument/2006/relationships/slide" Target="/ppt/slides/slide4.xml" Id="R2b88597daa7f4a87" /><Relationship Type="http://schemas.openxmlformats.org/officeDocument/2006/relationships/slide" Target="/ppt/slides/slide5.xml" Id="R851bdbb18a5f41f0" /><Relationship Type="http://schemas.openxmlformats.org/officeDocument/2006/relationships/slide" Target="/ppt/slides/slide6.xml" Id="R12384736ea4047da" /><Relationship Type="http://schemas.openxmlformats.org/officeDocument/2006/relationships/slide" Target="/ppt/slides/slide7.xml" Id="R03d1f751b99743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13aab3cf2144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9bf78ad91461a" /><Relationship Type="http://schemas.openxmlformats.org/officeDocument/2006/relationships/theme" Target="/ppt/slideMasters/theme/theme1.xml" Id="Rb47aaa0ceb5b42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19bf78ad9146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c099b9fd241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3d5e8416c4a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4351d744a46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9de2267c842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d2a6f74d544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a4e6bebbc42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03022fc7146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NEKTRA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NEKTRA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NEKTRA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NEKTRA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NEKTRA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NEKTRA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7 007 891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7 012 774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NEKTRA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NEKTAR AS  –  83,3 %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GULLGRAVERN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SØLVE JAN BRÆNDØ  –  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TEISI INVEST AS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ROGNSØ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ØYVIND HELLE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NEKTRA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Kinn Regnskap AS, Magnus Thingnesgate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986 826 513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NEKTRA AS</a:t>
            </a:r>
          </a:p>
        </p:txBody>
      </p:sp>
    </p:spTree>
  </p:cSld>
  <p:clrMapOvr>
    <a:masterClrMapping xmlns:a="http://schemas.openxmlformats.org/drawingml/2006/main"/>
  </p:clrMapOvr>
</p:sld>
</file>