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de93213aa240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bfbe57ccdb4aeb"/>
  </p:sldMasterIdLst>
  <p:sldIdLst>
    <p:sldId xmlns:r="http://schemas.openxmlformats.org/officeDocument/2006/relationships" id="256" r:id="R838fc45510824329"/>
    <p:sldId xmlns:r="http://schemas.openxmlformats.org/officeDocument/2006/relationships" id="257" r:id="Rd59375892a4a49a8"/>
    <p:sldId xmlns:r="http://schemas.openxmlformats.org/officeDocument/2006/relationships" id="258" r:id="R074d24a16d7c4e7b"/>
    <p:sldId xmlns:r="http://schemas.openxmlformats.org/officeDocument/2006/relationships" id="259" r:id="Rf1e691bef28c4b13"/>
    <p:sldId xmlns:r="http://schemas.openxmlformats.org/officeDocument/2006/relationships" id="260" r:id="R0ae25dcbc686469a"/>
    <p:sldId xmlns:r="http://schemas.openxmlformats.org/officeDocument/2006/relationships" id="261" r:id="R6e4dfb126f4941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bfbe57ccdb4aeb" /><Relationship Type="http://schemas.openxmlformats.org/officeDocument/2006/relationships/slide" Target="/ppt/slides/slide1.xml" Id="R838fc45510824329" /><Relationship Type="http://schemas.openxmlformats.org/officeDocument/2006/relationships/slide" Target="/ppt/slides/slide2.xml" Id="Rd59375892a4a49a8" /><Relationship Type="http://schemas.openxmlformats.org/officeDocument/2006/relationships/slide" Target="/ppt/slides/slide3.xml" Id="R074d24a16d7c4e7b" /><Relationship Type="http://schemas.openxmlformats.org/officeDocument/2006/relationships/slide" Target="/ppt/slides/slide4.xml" Id="Rf1e691bef28c4b13" /><Relationship Type="http://schemas.openxmlformats.org/officeDocument/2006/relationships/slide" Target="/ppt/slides/slide5.xml" Id="R0ae25dcbc686469a" /><Relationship Type="http://schemas.openxmlformats.org/officeDocument/2006/relationships/slide" Target="/ppt/slides/slide6.xml" Id="R6e4dfb126f4941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21513f47c648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ae7aa96bb4cd0" /><Relationship Type="http://schemas.openxmlformats.org/officeDocument/2006/relationships/theme" Target="/ppt/slideMasters/theme/theme1.xml" Id="R2f5ffc54981449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bae7aa96bb4c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8acc17da54a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95a39804a4e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018ae4c8254e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462514bb84b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ec24215ef45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f5de2a48674b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SCANDINAVIAN AIRCRAFT MAINTENANCE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AIRCRAFT MAINTENANCE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SCANDINAVIAN AIRCRAFT MAINTENANCE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AIRCRAFT MAINTENANCE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AIRCRAFT MAINTENANCE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AIRCRAFT MAINTENANCE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HANSEN JAN HUGO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MONSBAKKEN OLE PETTER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AERO QUIP ENGINEERING AS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HANSEN GEIR STEN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NILSEN ODD GEORG  –  14,3 %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RADING TERJE  –  14,3 %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AIRCRAFT MAINTENANCE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986 841 539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SCANDINAVIAN AIRCRAFT MAINTENANCE AS</a:t>
            </a:r>
          </a:p>
        </p:txBody>
      </p:sp>
    </p:spTree>
  </p:cSld>
  <p:clrMapOvr>
    <a:masterClrMapping xmlns:a="http://schemas.openxmlformats.org/drawingml/2006/main"/>
  </p:clrMapOvr>
</p:sld>
</file>