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1f09afa6d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b4ce43ac5c4e9e"/>
  </p:sldMasterIdLst>
  <p:sldIdLst>
    <p:sldId xmlns:r="http://schemas.openxmlformats.org/officeDocument/2006/relationships" id="256" r:id="R82f51559d1f448d7"/>
    <p:sldId xmlns:r="http://schemas.openxmlformats.org/officeDocument/2006/relationships" id="257" r:id="Re02808d6c217499c"/>
    <p:sldId xmlns:r="http://schemas.openxmlformats.org/officeDocument/2006/relationships" id="258" r:id="R0440f0e995354158"/>
    <p:sldId xmlns:r="http://schemas.openxmlformats.org/officeDocument/2006/relationships" id="259" r:id="R0c5a8ee3386a41b6"/>
    <p:sldId xmlns:r="http://schemas.openxmlformats.org/officeDocument/2006/relationships" id="260" r:id="R2311285f6d6a41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4ce43ac5c4e9e" /><Relationship Type="http://schemas.openxmlformats.org/officeDocument/2006/relationships/slide" Target="/ppt/slides/slide1.xml" Id="R82f51559d1f448d7" /><Relationship Type="http://schemas.openxmlformats.org/officeDocument/2006/relationships/slide" Target="/ppt/slides/slide2.xml" Id="Re02808d6c217499c" /><Relationship Type="http://schemas.openxmlformats.org/officeDocument/2006/relationships/slide" Target="/ppt/slides/slide3.xml" Id="R0440f0e995354158" /><Relationship Type="http://schemas.openxmlformats.org/officeDocument/2006/relationships/slide" Target="/ppt/slides/slide4.xml" Id="R0c5a8ee3386a41b6" /><Relationship Type="http://schemas.openxmlformats.org/officeDocument/2006/relationships/slide" Target="/ppt/slides/slide5.xml" Id="R2311285f6d6a41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724e7736b49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1ebd9d8464ce8" /><Relationship Type="http://schemas.openxmlformats.org/officeDocument/2006/relationships/theme" Target="/ppt/slideMasters/theme/theme1.xml" Id="R5fec9d3316634e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1ebd9d8464c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2b37518ee40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b1b44eac343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f63f2f94f4d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3e0e0821f49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0e1d8f0a740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&amp; SOPPSKADE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SOPPSKADE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&amp; SOPPSKADE 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SOPPSKADE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SOPPSKADE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SOPPSKADE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&amp; SOPPSKADE SERVICE AS</a:t>
            </a:r>
          </a:p>
        </p:txBody>
      </p:sp>
    </p:spTree>
  </p:cSld>
  <p:clrMapOvr>
    <a:masterClrMapping xmlns:a="http://schemas.openxmlformats.org/drawingml/2006/main"/>
  </p:clrMapOvr>
</p:sld>
</file>